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8253-FC0A-47E3-AF01-7B24A5DE79F4}" type="datetimeFigureOut">
              <a:rPr lang="en-US" smtClean="0"/>
              <a:pPr/>
              <a:t>04-Feb-17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20E3-3694-49D1-AA74-82071A9E2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-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>
                <a:solidFill>
                  <a:schemeClr val="bg1"/>
                </a:solidFill>
              </a:rPr>
              <a:t>Народна традиција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bg1"/>
                </a:solidFill>
              </a:rPr>
              <a:t>Истраживачки задатак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Оклагија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sr-Cyrl-R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Оклагија је кухињска алатка ваљкастог облика која се користи за обликовање теста.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Сач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Сач је метални  или земљани поклопац под којим се на огњишту пече хлеб, лепиња, пита и месо.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re-nacve-sl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47901" y="1409701"/>
            <a:ext cx="7315202" cy="4495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Наћве је посуда у којој се некада месио хлеб.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8229600" cy="11890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Наћве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Сито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16363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r>
              <a:rPr lang="sr-Cyrl-RS" b="1" dirty="0" smtClean="0"/>
              <a:t>Сито је направљено од дрвета. Мрежица је жичана. Служи за просејавање брашна.</a:t>
            </a:r>
            <a:endParaRPr lang="en-US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Решето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618037"/>
            <a:ext cx="8229600" cy="2239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3600" b="1" dirty="0" smtClean="0"/>
              <a:t>   Решето је дрвена посуда са жичаном мрежом на дну. Служи да се одвоји   зрно од чауре</a:t>
            </a:r>
            <a:r>
              <a:rPr lang="sr-Cyrl-R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Совра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Совра је дрвени низак округао сто на коме се служи храна.</a:t>
            </a:r>
            <a:endParaRPr lang="en-US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Тепсија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297363"/>
          </a:xfrm>
        </p:spPr>
        <p:txBody>
          <a:bodyPr/>
          <a:lstStyle/>
          <a:p>
            <a:pPr>
              <a:buNone/>
            </a:pPr>
            <a:r>
              <a:rPr lang="sr-Cyrl-RS" b="1" dirty="0" smtClean="0"/>
              <a:t>Тепсија је плитка кухињска посуда за печење хране (месо, бурек, пита). Најчешће је од метала.</a:t>
            </a:r>
            <a:endParaRPr lang="en-US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Бакрач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</a:t>
            </a:r>
            <a:r>
              <a:rPr lang="sr-Cyrl-RS" b="1" dirty="0" smtClean="0"/>
              <a:t>Бакрач је реч турског порекла и означава КОТАО. Обично је бакарни, доле је шири а горе ужи. 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Лонац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886200"/>
            <a:ext cx="8229600" cy="2239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Лонац је метална кухињска посуда, ваљкастог облика, намењена за припремање хране кувањем.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R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Ћуп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sr-Cyrl-R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Ћуп је глинена посуда у коме се некада поред  жита држало вино и туршија.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RS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Буре</a:t>
            </a:r>
            <a:endParaRPr lang="en-US" b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sr-Cyrl-RS" sz="4000" b="1" dirty="0" smtClean="0">
                <a:ln/>
                <a:solidFill>
                  <a:schemeClr val="accent3"/>
                </a:solidFill>
              </a:rPr>
              <a:t> Буре је затворена посуда већих димензија за чување течности. </a:t>
            </a:r>
            <a:r>
              <a:rPr lang="sr-Cyrl-RS" sz="4000" b="1" dirty="0">
                <a:ln/>
                <a:solidFill>
                  <a:schemeClr val="accent3"/>
                </a:solidFill>
              </a:rPr>
              <a:t>Д</a:t>
            </a:r>
            <a:r>
              <a:rPr lang="sr-Cyrl-RS" sz="4000" b="1" dirty="0" smtClean="0">
                <a:ln/>
                <a:solidFill>
                  <a:schemeClr val="accent3"/>
                </a:solidFill>
              </a:rPr>
              <a:t>рвено је са гвозденим обручима.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193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Народна традиција</vt:lpstr>
      <vt:lpstr>Сито</vt:lpstr>
      <vt:lpstr>Решето</vt:lpstr>
      <vt:lpstr>Совра</vt:lpstr>
      <vt:lpstr>Тепсија</vt:lpstr>
      <vt:lpstr>Бакрач</vt:lpstr>
      <vt:lpstr>Лонац</vt:lpstr>
      <vt:lpstr>Ћуп</vt:lpstr>
      <vt:lpstr>Буре</vt:lpstr>
      <vt:lpstr>Оклагија </vt:lpstr>
      <vt:lpstr>Сач</vt:lpstr>
      <vt:lpstr>Наћве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 традиција</dc:title>
  <dc:creator>Sara</dc:creator>
  <cp:lastModifiedBy>User</cp:lastModifiedBy>
  <cp:revision>13</cp:revision>
  <dcterms:created xsi:type="dcterms:W3CDTF">2014-11-29T16:07:54Z</dcterms:created>
  <dcterms:modified xsi:type="dcterms:W3CDTF">2017-02-04T21:01:49Z</dcterms:modified>
</cp:coreProperties>
</file>