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8103-7C31-4117-974A-853A4EA44921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360430-073C-4B5E-A3FF-360BB41DA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8103-7C31-4117-974A-853A4EA44921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0430-073C-4B5E-A3FF-360BB41DA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8103-7C31-4117-974A-853A4EA44921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0430-073C-4B5E-A3FF-360BB41DA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08103-7C31-4117-974A-853A4EA44921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360430-073C-4B5E-A3FF-360BB41DA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8103-7C31-4117-974A-853A4EA44921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0430-073C-4B5E-A3FF-360BB41DA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8103-7C31-4117-974A-853A4EA44921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0430-073C-4B5E-A3FF-360BB41DA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0430-073C-4B5E-A3FF-360BB41DA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8103-7C31-4117-974A-853A4EA44921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8103-7C31-4117-974A-853A4EA44921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0430-073C-4B5E-A3FF-360BB41DA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8103-7C31-4117-974A-853A4EA44921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0430-073C-4B5E-A3FF-360BB41DA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08103-7C31-4117-974A-853A4EA44921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360430-073C-4B5E-A3FF-360BB41DA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8103-7C31-4117-974A-853A4EA44921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360430-073C-4B5E-A3FF-360BB41DA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D08103-7C31-4117-974A-853A4EA44921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360430-073C-4B5E-A3FF-360BB41DA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i-evropske-bastine-stari-zana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2971800"/>
            <a:ext cx="59436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r-Cyrl-RS" sz="4800" b="1" dirty="0" smtClean="0">
                <a:solidFill>
                  <a:srgbClr val="C00000"/>
                </a:solidFill>
                <a:latin typeface="Comic Sans MS" pitchFamily="66" charset="0"/>
              </a:rPr>
              <a:t>СТАРИ    ЗАНАТИ</a:t>
            </a:r>
            <a:endParaRPr lang="en-US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33400"/>
            <a:ext cx="6096000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solidFill>
                  <a:srgbClr val="C00000"/>
                </a:solidFill>
                <a:latin typeface="Comic Sans MS" pitchFamily="66" charset="0"/>
              </a:rPr>
              <a:t>НАРОДНА   ТРАДИЦИЈА</a:t>
            </a:r>
            <a:endParaRPr lang="en-US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6096000"/>
            <a:ext cx="48006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C00000"/>
                </a:solidFill>
                <a:latin typeface="Comic Sans MS" pitchFamily="66" charset="0"/>
              </a:rPr>
              <a:t>КВИЗ ЗА УЧЕНИКЕ 3. РАЗРЕДА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Од чега кујунџија прави накит?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1336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А) бакра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2004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Г) лима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22098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В) сребра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32004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Б) злата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7" name="Picture 6" descr="Broschefiligranzirkongaleriesu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505200"/>
            <a:ext cx="2842580" cy="2445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124200" y="5715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    СРЕБРА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Каква треба да буде боја коју користи бојаџија?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9050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А) скупа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27432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Г) бледа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19050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В)</a:t>
            </a:r>
            <a:r>
              <a:rPr lang="sr-Cyrl-RS" sz="2800" dirty="0" smtClean="0">
                <a:latin typeface="Comic Sans MS" pitchFamily="66" charset="0"/>
              </a:rPr>
              <a:t>постојана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7432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Б) тамна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7" name="Picture 6" descr="ostala-samo-jedna-bojadzijska-radnja-1706523-vel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819400"/>
            <a:ext cx="34290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95600" y="5715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ПОСТОЈАНА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Шта  шије абаџија?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9050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А) душеке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48400" y="28956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Г) капуте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48400" y="19050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Comic Sans MS" pitchFamily="66" charset="0"/>
              </a:rPr>
              <a:t>В) народну </a:t>
            </a:r>
            <a:r>
              <a:rPr lang="sr-Cyrl-RS" sz="2800" dirty="0" smtClean="0">
                <a:latin typeface="Comic Sans MS" pitchFamily="66" charset="0"/>
              </a:rPr>
              <a:t>ношњу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28956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Б) јоргане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7" name="Picture 6" descr="ode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362200"/>
            <a:ext cx="31242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33600" y="6019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 НАРОДНУ НОШЊУ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Шта  не можеш купити код шеширџије?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1336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А) кецељу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19800" y="31242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Г) качкет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21336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В) беретку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1242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Б) шешир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438400"/>
            <a:ext cx="2209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48000" y="5791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   КЕЦЕЉУ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Зашто се данас више користи вештачко крзно од природног?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209800"/>
            <a:ext cx="3048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Comic Sans MS" pitchFamily="66" charset="0"/>
              </a:rPr>
              <a:t>А) јефтиније </a:t>
            </a:r>
            <a:r>
              <a:rPr lang="sr-Cyrl-RS" sz="2800" dirty="0" smtClean="0">
                <a:latin typeface="Comic Sans MS" pitchFamily="66" charset="0"/>
              </a:rPr>
              <a:t>је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3528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Г) </a:t>
            </a:r>
            <a:r>
              <a:rPr lang="sr-Cyrl-RS" sz="2800" dirty="0" smtClean="0">
                <a:latin typeface="Comic Sans MS" pitchFamily="66" charset="0"/>
              </a:rPr>
              <a:t>лепше </a:t>
            </a:r>
            <a:r>
              <a:rPr lang="sr-Cyrl-RS" sz="2800" dirty="0" smtClean="0">
                <a:latin typeface="Comic Sans MS" pitchFamily="66" charset="0"/>
              </a:rPr>
              <a:t>је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2209800"/>
            <a:ext cx="2590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atin typeface="Comic Sans MS" pitchFamily="66" charset="0"/>
              </a:rPr>
              <a:t>В) због</a:t>
            </a:r>
            <a:r>
              <a:rPr lang="sr-Cyrl-RS" sz="3200" dirty="0" smtClean="0">
                <a:latin typeface="Comic Sans MS" pitchFamily="66" charset="0"/>
              </a:rPr>
              <a:t> </a:t>
            </a:r>
            <a:r>
              <a:rPr lang="sr-Cyrl-RS" sz="2400" dirty="0" smtClean="0">
                <a:latin typeface="Comic Sans MS" pitchFamily="66" charset="0"/>
              </a:rPr>
              <a:t>заштите животиња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3276600"/>
            <a:ext cx="2819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Б) </a:t>
            </a:r>
            <a:r>
              <a:rPr lang="sr-Cyrl-RS" sz="2800" dirty="0" smtClean="0">
                <a:latin typeface="Comic Sans MS" pitchFamily="66" charset="0"/>
              </a:rPr>
              <a:t>топлије </a:t>
            </a:r>
            <a:r>
              <a:rPr lang="sr-Cyrl-RS" sz="2800" dirty="0" smtClean="0">
                <a:latin typeface="Comic Sans MS" pitchFamily="66" charset="0"/>
              </a:rPr>
              <a:t>је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Picture 6" descr="images (3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09800"/>
            <a:ext cx="2285999" cy="3519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9600" y="5867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 ЗБОГ ЗАШТИТЕ ЖИВОТИЊА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Када се пенџетира  ђон?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2133600"/>
            <a:ext cx="266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atin typeface="Comic Sans MS" pitchFamily="66" charset="0"/>
              </a:rPr>
              <a:t>А) када </a:t>
            </a:r>
            <a:r>
              <a:rPr lang="sr-Cyrl-RS" sz="2400" dirty="0" smtClean="0">
                <a:latin typeface="Comic Sans MS" pitchFamily="66" charset="0"/>
              </a:rPr>
              <a:t>оставља траг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19800" y="3124200"/>
            <a:ext cx="2590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atin typeface="Comic Sans MS" pitchFamily="66" charset="0"/>
              </a:rPr>
              <a:t>Г) када </a:t>
            </a:r>
            <a:r>
              <a:rPr lang="sr-Cyrl-RS" sz="2400" dirty="0" smtClean="0">
                <a:latin typeface="Comic Sans MS" pitchFamily="66" charset="0"/>
              </a:rPr>
              <a:t>се излиже-истањи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67400" y="2133600"/>
            <a:ext cx="2743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В) </a:t>
            </a:r>
            <a:r>
              <a:rPr lang="sr-Cyrl-RS" sz="2800" dirty="0" smtClean="0">
                <a:latin typeface="Comic Sans MS" pitchFamily="66" charset="0"/>
              </a:rPr>
              <a:t>када </a:t>
            </a:r>
            <a:r>
              <a:rPr lang="sr-Cyrl-RS" sz="2800" dirty="0" smtClean="0">
                <a:latin typeface="Comic Sans MS" pitchFamily="66" charset="0"/>
              </a:rPr>
              <a:t>је црн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3124200"/>
            <a:ext cx="2743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Comic Sans MS" pitchFamily="66" charset="0"/>
              </a:rPr>
              <a:t>Б) када </a:t>
            </a:r>
            <a:r>
              <a:rPr lang="sr-Cyrl-RS" sz="2800" dirty="0" smtClean="0">
                <a:latin typeface="Comic Sans MS" pitchFamily="66" charset="0"/>
              </a:rPr>
              <a:t>је храпав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Picture 6" descr="obucar-zoki5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09800"/>
            <a:ext cx="25908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00200" y="5943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     КАДА СЕ ИЗЛИЖЕ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Шта су нануле и кломпе?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1336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А) ципеле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67400" y="3276600"/>
            <a:ext cx="2819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Comic Sans MS" pitchFamily="66" charset="0"/>
              </a:rPr>
              <a:t>Г) краће </a:t>
            </a:r>
            <a:r>
              <a:rPr lang="sr-Cyrl-RS" sz="2800" dirty="0" smtClean="0">
                <a:latin typeface="Comic Sans MS" pitchFamily="66" charset="0"/>
              </a:rPr>
              <a:t>чизме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21336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В) патофне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2004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Б) папуче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7" name="Picture 6" descr="8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981200"/>
            <a:ext cx="1962150" cy="1962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images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038600"/>
            <a:ext cx="2286000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29000" y="5867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ПАПУЧЕ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Који занатлија прави каишеве?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20574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А) сарач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2004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Г) ћурчија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2200" y="21336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В) опанчар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1242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Б) обућар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7" name="Picture 6" descr="hq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667000"/>
            <a:ext cx="32004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29000" y="5867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 САРАЧ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Који занатлија не припада скупу?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9812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А) абаџија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30480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Г) ћурчија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19812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В) терзија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30480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Б) </a:t>
            </a:r>
            <a:r>
              <a:rPr lang="sr-Cyrl-RS" sz="2800" dirty="0" smtClean="0">
                <a:latin typeface="Comic Sans MS" pitchFamily="66" charset="0"/>
              </a:rPr>
              <a:t>кујунџија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9" name="Picture 8" descr="преузимање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514600"/>
            <a:ext cx="2619375" cy="2776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19400" y="5562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КУЈУНЏИЈА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2514600" y="1447800"/>
            <a:ext cx="3886200" cy="3733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6600" dirty="0" smtClean="0">
                <a:latin typeface="Comic Sans MS" pitchFamily="66" charset="0"/>
              </a:rPr>
              <a:t>Крај</a:t>
            </a:r>
            <a:endParaRPr lang="en-US" sz="66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Који занатлија користи лопар?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9812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А) лимар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019800" y="29718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Г) бојаџија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20574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В) лицидер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9718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Б) пекар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638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 </a:t>
            </a:r>
            <a:r>
              <a:rPr lang="sr-Cyrl-RS" sz="4000" dirty="0" smtClean="0">
                <a:latin typeface="Comic Sans MS" pitchFamily="66" charset="0"/>
              </a:rPr>
              <a:t> ПЕКАР</a:t>
            </a:r>
            <a:endParaRPr lang="en-US" sz="4000" dirty="0">
              <a:latin typeface="Comic Sans MS" pitchFamily="66" charset="0"/>
            </a:endParaRPr>
          </a:p>
        </p:txBody>
      </p:sp>
      <p:pic>
        <p:nvPicPr>
          <p:cNvPr id="10" name="Picture 9" descr="images (4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438400"/>
            <a:ext cx="2295525" cy="290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Који колачи се преливају шећерним сирупом?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22098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А) шампите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38800" y="35052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Г) баклаве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62600" y="2286000"/>
            <a:ext cx="266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В) ораснице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34290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Б) бомбице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7" name="Picture 6" descr="преузимањ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267200"/>
            <a:ext cx="3028950" cy="1514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48000" y="5867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  БАКЛАВЕ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Шта не прави бомбонџија?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2209800"/>
            <a:ext cx="2743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А) лизалице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38800" y="3276600"/>
            <a:ext cx="2590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Comic Sans MS" pitchFamily="66" charset="0"/>
              </a:rPr>
              <a:t>Г) желе бомбоне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62600" y="2209800"/>
            <a:ext cx="2743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В) крофнице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3276600"/>
            <a:ext cx="2590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Comic Sans MS" pitchFamily="66" charset="0"/>
              </a:rPr>
              <a:t>Б) свилене бомбоне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Picture 6" descr="преузимање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962400"/>
            <a:ext cx="2695575" cy="1695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71800" y="5943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 КРОФНИЦЕ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Шта се као украс налази на лицидерском срцу?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20574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А) ашлаг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86400" y="3124200"/>
            <a:ext cx="266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Г) </a:t>
            </a:r>
            <a:r>
              <a:rPr lang="sr-Cyrl-RS" sz="2800" dirty="0" smtClean="0">
                <a:latin typeface="Comic Sans MS" pitchFamily="66" charset="0"/>
              </a:rPr>
              <a:t>огледалце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0200" y="2057400"/>
            <a:ext cx="2743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В)</a:t>
            </a:r>
            <a:r>
              <a:rPr lang="sr-Cyrl-RS" sz="2800" dirty="0" smtClean="0">
                <a:latin typeface="Comic Sans MS" pitchFamily="66" charset="0"/>
              </a:rPr>
              <a:t>сува</a:t>
            </a:r>
            <a:r>
              <a:rPr lang="sr-Cyrl-RS" sz="3200" dirty="0" smtClean="0">
                <a:latin typeface="Comic Sans MS" pitchFamily="66" charset="0"/>
              </a:rPr>
              <a:t> </a:t>
            </a:r>
            <a:r>
              <a:rPr lang="sr-Cyrl-RS" sz="2800" dirty="0" smtClean="0">
                <a:latin typeface="Comic Sans MS" pitchFamily="66" charset="0"/>
              </a:rPr>
              <a:t>шљива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31242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Б) лешник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7" name="Picture 6" descr="images (3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962400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43200" y="5867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  ОГЛЕДАЛЦЕ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Који занатлија користи наковањ?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19812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А) ковач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91200" y="29718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Г) </a:t>
            </a:r>
            <a:r>
              <a:rPr lang="sr-Cyrl-RS" sz="2800" dirty="0" smtClean="0">
                <a:latin typeface="Comic Sans MS" pitchFamily="66" charset="0"/>
              </a:rPr>
              <a:t>казанџија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91200" y="20574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В) </a:t>
            </a:r>
            <a:r>
              <a:rPr lang="sr-Cyrl-RS" sz="2800" dirty="0" smtClean="0">
                <a:latin typeface="Comic Sans MS" pitchFamily="66" charset="0"/>
              </a:rPr>
              <a:t>кујунџија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29718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Б) златар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7" name="Picture 6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733800"/>
            <a:ext cx="2286001" cy="165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505200" y="5715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  </a:t>
            </a:r>
            <a:r>
              <a:rPr lang="en-US" sz="4000" dirty="0" smtClean="0">
                <a:latin typeface="Comic Sans MS" pitchFamily="66" charset="0"/>
              </a:rPr>
              <a:t>KO</a:t>
            </a:r>
            <a:r>
              <a:rPr lang="sr-Cyrl-RS" sz="4000" dirty="0" smtClean="0">
                <a:latin typeface="Comic Sans MS" pitchFamily="66" charset="0"/>
              </a:rPr>
              <a:t>ВАЧ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Који алат не треба бравару да би направио металну ограду?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0574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Comic Sans MS" pitchFamily="66" charset="0"/>
              </a:rPr>
              <a:t>А)апарат </a:t>
            </a:r>
            <a:r>
              <a:rPr lang="sr-Cyrl-RS" sz="2800" dirty="0" smtClean="0">
                <a:latin typeface="Comic Sans MS" pitchFamily="66" charset="0"/>
              </a:rPr>
              <a:t>за варење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29718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Comic Sans MS" pitchFamily="66" charset="0"/>
              </a:rPr>
              <a:t>Г) брусилица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19812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Comic Sans MS" pitchFamily="66" charset="0"/>
              </a:rPr>
              <a:t>В) маказе </a:t>
            </a:r>
            <a:r>
              <a:rPr lang="sr-Cyrl-RS" sz="2800" dirty="0" smtClean="0">
                <a:latin typeface="Comic Sans MS" pitchFamily="66" charset="0"/>
              </a:rPr>
              <a:t>за лим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31242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Comic Sans MS" pitchFamily="66" charset="0"/>
              </a:rPr>
              <a:t>Б) тестера </a:t>
            </a:r>
            <a:r>
              <a:rPr lang="sr-Cyrl-RS" sz="2800" dirty="0" smtClean="0">
                <a:latin typeface="Comic Sans MS" pitchFamily="66" charset="0"/>
              </a:rPr>
              <a:t>за гвожђе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562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  МАКАЗЕ</a:t>
            </a:r>
            <a:endParaRPr lang="en-US" sz="4000" dirty="0">
              <a:latin typeface="Comic Sans MS" pitchFamily="66" charset="0"/>
            </a:endParaRPr>
          </a:p>
        </p:txBody>
      </p:sp>
      <p:pic>
        <p:nvPicPr>
          <p:cNvPr id="9" name="Picture 8" descr="преузимање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133600"/>
            <a:ext cx="2171700" cy="309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Како се зове округла пећ од лима?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0574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А) лимара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048000"/>
            <a:ext cx="2743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Г) </a:t>
            </a:r>
            <a:r>
              <a:rPr lang="sr-Cyrl-RS" sz="2800" dirty="0" smtClean="0">
                <a:latin typeface="Comic Sans MS" pitchFamily="66" charset="0"/>
              </a:rPr>
              <a:t>каљава </a:t>
            </a:r>
            <a:r>
              <a:rPr lang="sr-Cyrl-RS" sz="2800" dirty="0" smtClean="0">
                <a:latin typeface="Comic Sans MS" pitchFamily="66" charset="0"/>
              </a:rPr>
              <a:t>пећ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2057400"/>
            <a:ext cx="2743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В) котао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30480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Б) бубњара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7" name="Picture 6" descr="image56d9439ce5cb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667000"/>
            <a:ext cx="3048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48000" y="5715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 БУБЊАРА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latin typeface="Comic Sans MS" pitchFamily="66" charset="0"/>
              </a:rPr>
              <a:t>Ко прави бакарне џезве?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1336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А) </a:t>
            </a:r>
            <a:r>
              <a:rPr lang="sr-Cyrl-RS" sz="2800" dirty="0" smtClean="0">
                <a:latin typeface="Comic Sans MS" pitchFamily="66" charset="0"/>
              </a:rPr>
              <a:t>кујунџија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2004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Г) ковач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22098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В) бравар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1242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latin typeface="Comic Sans MS" pitchFamily="66" charset="0"/>
              </a:rPr>
              <a:t>Б) </a:t>
            </a:r>
            <a:r>
              <a:rPr lang="sr-Cyrl-RS" sz="2800" dirty="0" smtClean="0">
                <a:latin typeface="Comic Sans MS" pitchFamily="66" charset="0"/>
              </a:rPr>
              <a:t>казанџија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Picture 6" descr="D__ezva_bakarna__glat-14-1200-800-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124200"/>
            <a:ext cx="2971800" cy="2837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743200" y="5867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omic Sans MS" pitchFamily="66" charset="0"/>
              </a:rPr>
              <a:t> КАЗАНЏИЈА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454</TotalTime>
  <Words>384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  ЗАНАТИ</dc:title>
  <dc:creator>User</dc:creator>
  <cp:lastModifiedBy>User</cp:lastModifiedBy>
  <cp:revision>46</cp:revision>
  <dcterms:created xsi:type="dcterms:W3CDTF">2017-02-03T18:32:32Z</dcterms:created>
  <dcterms:modified xsi:type="dcterms:W3CDTF">2017-02-04T19:31:19Z</dcterms:modified>
</cp:coreProperties>
</file>