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3A7079E-0319-42CA-8666-6B43B2915A5B}" type="datetimeFigureOut">
              <a:rPr lang="en-US" smtClean="0"/>
              <a:pPr/>
              <a:t>01-Oct-16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4DBDFF-FC87-469A-A5D1-EF343BB10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1"/>
            <a:ext cx="7772400" cy="4648200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СНАЛАЖЕЊЕ У ПРОСТОРУ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-НАСТАВА У ПРИРОДИ-</a:t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R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одељење</a:t>
            </a:r>
            <a:r>
              <a:rPr lang="sr-Cyrl-R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III3</a:t>
            </a:r>
            <a:r>
              <a:rPr lang="sr-Cyrl-R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Cyrl-R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RS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"/>
            <a:ext cx="6400800" cy="1219200"/>
          </a:xfrm>
        </p:spPr>
        <p:txBody>
          <a:bodyPr/>
          <a:lstStyle/>
          <a:p>
            <a:r>
              <a:rPr lang="sr-Latn-RS" dirty="0" smtClean="0"/>
              <a:t>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Ш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Иво 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Андрић” Ниш</a:t>
            </a:r>
          </a:p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15.9.2016.</a:t>
            </a:r>
          </a:p>
          <a:p>
            <a:endParaRPr lang="sr-Cyrl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08076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   Одлучили смо да се вратимо до мање висоравни и одморимо.  Било је напорно попети се, али и спуштати се. Помагали смо једни другима и били веома опрезни.</a:t>
            </a:r>
          </a:p>
        </p:txBody>
      </p:sp>
      <p:pic>
        <p:nvPicPr>
          <p:cNvPr id="4" name="Picture 3" descr="IMG_20160915_0954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438400"/>
            <a:ext cx="4063724" cy="3962400"/>
          </a:xfrm>
          <a:prstGeom prst="rect">
            <a:avLst/>
          </a:prstGeom>
        </p:spPr>
      </p:pic>
      <p:pic>
        <p:nvPicPr>
          <p:cNvPr id="5" name="Picture 4" descr="IMG_20160915_0958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438400"/>
            <a:ext cx="3962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Овако уморна и задовољна деца слатко једу! </a:t>
            </a:r>
            <a:endParaRPr lang="en-US" dirty="0"/>
          </a:p>
        </p:txBody>
      </p:sp>
      <p:pic>
        <p:nvPicPr>
          <p:cNvPr id="5" name="Picture 4" descr="IMG_20160915_1008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5958238" cy="5237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+mn-lt"/>
              </a:rPr>
              <a:t>Видели смо и записали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r-Cyrl-RS" dirty="0" smtClean="0"/>
              <a:t>      Након одмора саслушали смо све групе које су прочитале прибележена запажања. Разговарали смо о њиховом раду и испуњењу задатка. </a:t>
            </a:r>
            <a:endParaRPr lang="en-US" dirty="0"/>
          </a:p>
        </p:txBody>
      </p:sp>
      <p:pic>
        <p:nvPicPr>
          <p:cNvPr id="4" name="Picture 3" descr="IMG_20160915_1039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24200"/>
            <a:ext cx="3960427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60915_1043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124200"/>
            <a:ext cx="3810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7056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  Одлучили смо да сутрадан, на часу српског језика, сјединимо краће саставе и добијемо заједнички састав на тему ,,Рана јесен у мом крају”.</a:t>
            </a:r>
            <a:endParaRPr lang="en-US" dirty="0"/>
          </a:p>
        </p:txBody>
      </p:sp>
      <p:pic>
        <p:nvPicPr>
          <p:cNvPr id="8" name="Picture 7" descr="IMG_20160915_1046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3962400" cy="2589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20160915_1051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401"/>
            <a:ext cx="4038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IMG_20160915_1053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648200"/>
            <a:ext cx="54102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Cyrl-RS" dirty="0" smtClean="0">
                <a:latin typeface="+mn-lt"/>
              </a:rPr>
              <a:t>Цртамо и истражујемо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  Девојчице су цртале свог друга Димитрија који се оријентисао помоћу маховине на дрвету, док је једна група деце обилазила оближњи виноград и посматрала како се узгаја винова лоза.</a:t>
            </a:r>
            <a:endParaRPr lang="en-US" dirty="0"/>
          </a:p>
        </p:txBody>
      </p:sp>
      <p:pic>
        <p:nvPicPr>
          <p:cNvPr id="5" name="Picture 4" descr="IMG_20160915_1057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30168"/>
            <a:ext cx="4419600" cy="3427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IMG_20160915_110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4196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Чувари природе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r-Cyrl-RS" dirty="0" smtClean="0"/>
              <a:t>      Пре самог повратка у школу,  да би сачували природу, покупили смо смеће.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                     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                        ЧУВАРИ ПРИРОДЕ</a:t>
            </a:r>
            <a:endParaRPr lang="en-US" dirty="0"/>
          </a:p>
        </p:txBody>
      </p:sp>
      <p:pic>
        <p:nvPicPr>
          <p:cNvPr id="4" name="Picture 3" descr="IMG_20160915_1113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590800"/>
            <a:ext cx="46482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</a:t>
            </a:r>
            <a:r>
              <a:rPr lang="sr-Cyrl-RS" dirty="0" smtClean="0"/>
              <a:t>         Још једна фотка и кренули смо назад.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G_20160915_1116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42672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60915_112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4114800" cy="510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+mn-lt"/>
              </a:rPr>
              <a:t>Евалуација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  У учионици смо сумирали утиске. Ево како су Немања и Дуња оценили овакав начин рада. </a:t>
            </a:r>
            <a:endParaRPr lang="en-US" dirty="0"/>
          </a:p>
        </p:txBody>
      </p:sp>
      <p:pic>
        <p:nvPicPr>
          <p:cNvPr id="4" name="Picture 3" descr="IMG_20160915_113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14600"/>
            <a:ext cx="36576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IMG_20160915_1138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14600"/>
            <a:ext cx="3650748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Подела на групе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Cyrl-RS" sz="2400" dirty="0"/>
              <a:t> </a:t>
            </a:r>
            <a:r>
              <a:rPr lang="sr-Cyrl-RS" sz="2400" dirty="0" smtClean="0"/>
              <a:t>        </a:t>
            </a: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Поделили смо се у 8 група</a:t>
            </a:r>
            <a:r>
              <a:rPr lang="sr-Cyrl-RS" sz="2400" dirty="0" smtClean="0"/>
              <a:t>: </a:t>
            </a:r>
            <a:r>
              <a:rPr lang="sr-Cyrl-RS" sz="2400" dirty="0" smtClean="0"/>
              <a:t>по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две групе добиле су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задатак да током излета прибележе своја запажања о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времену, о променама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биљкама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сусрету са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животињама; једна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 радовима људи и последња да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пренесе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своје утиске 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осећања.</a:t>
            </a: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1. И 2. ГРУПА: ВРЕМЕ- ОПРАШТАЊЕ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ОД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ЛЕТА;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IMG_20160915_0901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2971800"/>
            <a:ext cx="3870289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IMG_20160915_0901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971800"/>
            <a:ext cx="3557056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60915_0901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352800"/>
            <a:ext cx="4419600" cy="3352800"/>
          </a:xfrm>
          <a:prstGeom prst="rect">
            <a:avLst/>
          </a:prstGeom>
        </p:spPr>
      </p:pic>
      <p:pic>
        <p:nvPicPr>
          <p:cNvPr id="5" name="Picture 4" descr="IMG_20160915_0902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1000"/>
            <a:ext cx="4415329" cy="2819400"/>
          </a:xfrm>
          <a:prstGeom prst="rect">
            <a:avLst/>
          </a:prstGeom>
        </p:spPr>
      </p:pic>
      <p:pic>
        <p:nvPicPr>
          <p:cNvPr id="6" name="Content Placeholder 3" descr="IMG_20160915_0901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81000"/>
            <a:ext cx="3810000" cy="3581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43434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. И 4. ГРУПА: ПРОМЕНЕ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БИЉКАМА; </a:t>
            </a:r>
          </a:p>
          <a:p>
            <a:endParaRPr lang="sr-Cyrl-R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ГРУПА: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РАДОВИ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ЉУДИ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IMG_20160915_0902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00600" y="228600"/>
            <a:ext cx="3891280" cy="2438400"/>
          </a:xfrm>
        </p:spPr>
      </p:pic>
      <p:pic>
        <p:nvPicPr>
          <p:cNvPr id="8" name="Picture 7" descr="IMG_20160915_0902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3200"/>
            <a:ext cx="4343400" cy="4978400"/>
          </a:xfrm>
          <a:prstGeom prst="rect">
            <a:avLst/>
          </a:prstGeom>
        </p:spPr>
      </p:pic>
      <p:pic>
        <p:nvPicPr>
          <p:cNvPr id="9" name="Picture 8" descr="IMG_20160915_09011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743200"/>
            <a:ext cx="3962400" cy="3886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5646003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6. И 7. ГРУПА: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ЖИВОТИЊЕ;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  8. ГРУПА: НАША ОСЕЋАЊА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Пут до Виника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 </a:t>
            </a:r>
            <a:r>
              <a:rPr lang="sr-Cyrl-RS" sz="2400" dirty="0" smtClean="0"/>
              <a:t>Кренули смо пут Виника, брда које се налази у околини наше школе. У подножју брда уочили смо </a:t>
            </a:r>
            <a:r>
              <a:rPr lang="sr-Cyrl-RS" sz="2400" dirty="0" smtClean="0"/>
              <a:t>балване</a:t>
            </a:r>
            <a:r>
              <a:rPr lang="sr-Cyrl-RS" sz="2400" dirty="0" smtClean="0"/>
              <a:t> које </a:t>
            </a:r>
            <a:r>
              <a:rPr lang="sr-Cyrl-RS" sz="2400" dirty="0" smtClean="0"/>
              <a:t>су људи припремили за огрев и ето прилике да утврдимо научено о сналажењу- одређивању страна света помоћу годова и маховине на дрвету.</a:t>
            </a:r>
            <a:endParaRPr lang="en-US" sz="2400" dirty="0"/>
          </a:p>
        </p:txBody>
      </p:sp>
      <p:pic>
        <p:nvPicPr>
          <p:cNvPr id="6" name="Picture 5" descr="IMG_20160915_0916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200400"/>
            <a:ext cx="3429000" cy="3048000"/>
          </a:xfrm>
          <a:prstGeom prst="rect">
            <a:avLst/>
          </a:prstGeom>
        </p:spPr>
      </p:pic>
      <p:pic>
        <p:nvPicPr>
          <p:cNvPr id="7" name="Picture 6" descr="IMG_20160915_0917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00400"/>
            <a:ext cx="3415296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770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Наишли смо и на стабла чија је северна страна била покривена маховином и вежбали оријентацију.</a:t>
            </a:r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r>
              <a:rPr lang="sr-Cyrl-RS" dirty="0" smtClean="0"/>
              <a:t>                                                Испред нас је север,</a:t>
            </a:r>
          </a:p>
          <a:p>
            <a:pPr>
              <a:buNone/>
            </a:pPr>
            <a:r>
              <a:rPr lang="sr-Cyrl-RS" dirty="0" smtClean="0"/>
              <a:t>                                               југ нам леђа гледа,</a:t>
            </a:r>
          </a:p>
          <a:p>
            <a:pPr>
              <a:buNone/>
            </a:pPr>
            <a:r>
              <a:rPr lang="sr-Cyrl-RS" dirty="0" smtClean="0"/>
              <a:t>                                               лева рука показује запад,</a:t>
            </a:r>
          </a:p>
          <a:p>
            <a:pPr>
              <a:buNone/>
            </a:pPr>
            <a:r>
              <a:rPr lang="sr-Cyrl-RS" dirty="0" smtClean="0"/>
              <a:t>                                               десна рука показује </a:t>
            </a:r>
            <a:r>
              <a:rPr lang="sr-Cyrl-RS" dirty="0" smtClean="0"/>
              <a:t>исток</a:t>
            </a:r>
            <a:r>
              <a:rPr lang="sr-Cyrl-RS" dirty="0" smtClean="0"/>
              <a:t>.                                  </a:t>
            </a:r>
            <a:endParaRPr lang="sr-Cyrl-RS" dirty="0" smtClean="0"/>
          </a:p>
          <a:p>
            <a:pPr>
              <a:buNone/>
            </a:pPr>
            <a:r>
              <a:rPr lang="sr-Cyrl-RS" dirty="0" smtClean="0"/>
              <a:t>  </a:t>
            </a:r>
            <a:endParaRPr lang="en-US" dirty="0"/>
          </a:p>
        </p:txBody>
      </p:sp>
      <p:pic>
        <p:nvPicPr>
          <p:cNvPr id="5" name="Picture 4" descr="IMG_20160915_094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38862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Кретали смо се према врху и дивили видику који је постајао све већи. </a:t>
            </a:r>
            <a:endParaRPr lang="en-US" dirty="0"/>
          </a:p>
        </p:txBody>
      </p:sp>
      <p:pic>
        <p:nvPicPr>
          <p:cNvPr id="4" name="Picture 3" descr="IMG_20160915_0925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5000"/>
            <a:ext cx="3552114" cy="4191000"/>
          </a:xfrm>
          <a:prstGeom prst="rect">
            <a:avLst/>
          </a:prstGeom>
        </p:spPr>
      </p:pic>
      <p:pic>
        <p:nvPicPr>
          <p:cNvPr id="5" name="Picture 4" descr="IMG_20160915_0926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905000"/>
            <a:ext cx="35052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160915_093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1" y="381000"/>
            <a:ext cx="3886200" cy="6096000"/>
          </a:xfrm>
        </p:spPr>
      </p:pic>
      <p:pic>
        <p:nvPicPr>
          <p:cNvPr id="5" name="Picture 4" descr="IMG_20160915_0947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52400"/>
            <a:ext cx="4063828" cy="3048000"/>
          </a:xfrm>
          <a:prstGeom prst="rect">
            <a:avLst/>
          </a:prstGeom>
        </p:spPr>
      </p:pic>
      <p:pic>
        <p:nvPicPr>
          <p:cNvPr id="6" name="Picture 5" descr="IMG_20160915_0947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57600"/>
            <a:ext cx="3414889" cy="25146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400800"/>
          </a:xfrm>
        </p:spPr>
        <p:txBody>
          <a:bodyPr/>
          <a:lstStyle/>
          <a:p>
            <a:pPr>
              <a:buNone/>
            </a:pPr>
            <a:r>
              <a:rPr lang="sr-Cyrl-RS" dirty="0" smtClean="0"/>
              <a:t>        На </a:t>
            </a:r>
            <a:r>
              <a:rPr lang="sr-Cyrl-RS" dirty="0" smtClean="0"/>
              <a:t>одредишту</a:t>
            </a:r>
            <a:r>
              <a:rPr lang="sr-Cyrl-RS" dirty="0" smtClean="0"/>
              <a:t> </a:t>
            </a:r>
            <a:r>
              <a:rPr lang="sr-Cyrl-RS" dirty="0" smtClean="0"/>
              <a:t>смо застали, одредили стојиште и разговарали о видику, видиковој линији и </a:t>
            </a:r>
            <a:r>
              <a:rPr lang="sr-Cyrl-RS" dirty="0" smtClean="0"/>
              <a:t>котлини</a:t>
            </a:r>
            <a:r>
              <a:rPr lang="sr-Cyrl-RS" dirty="0" smtClean="0"/>
              <a:t> </a:t>
            </a:r>
            <a:r>
              <a:rPr lang="sr-Cyrl-RS" dirty="0" smtClean="0"/>
              <a:t>у којој је наш град. Уочили смо да је нишка котлина окружена брдима и планинама.</a:t>
            </a:r>
            <a:endParaRPr lang="en-US" dirty="0"/>
          </a:p>
        </p:txBody>
      </p:sp>
      <p:pic>
        <p:nvPicPr>
          <p:cNvPr id="4" name="Picture 3" descr="IMG_20160915_095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81200"/>
            <a:ext cx="6096519" cy="457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613</TotalTime>
  <Words>421</Words>
  <Application>Microsoft Office PowerPoint</Application>
  <PresentationFormat>On-screen Show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СНАЛАЖЕЊЕ У ПРОСТОРУ -НАСТАВА У ПРИРОДИ-  одељење III3   </vt:lpstr>
      <vt:lpstr>Подела на групе</vt:lpstr>
      <vt:lpstr>Slide 3</vt:lpstr>
      <vt:lpstr>Slide 4</vt:lpstr>
      <vt:lpstr>Пут до Виника</vt:lpstr>
      <vt:lpstr>Slide 6</vt:lpstr>
      <vt:lpstr>Slide 7</vt:lpstr>
      <vt:lpstr>Slide 8</vt:lpstr>
      <vt:lpstr>Slide 9</vt:lpstr>
      <vt:lpstr>Slide 10</vt:lpstr>
      <vt:lpstr>Slide 11</vt:lpstr>
      <vt:lpstr>Видели смо и записали</vt:lpstr>
      <vt:lpstr>Slide 13</vt:lpstr>
      <vt:lpstr>Цртамо и истражујемо</vt:lpstr>
      <vt:lpstr>Чувари природе</vt:lpstr>
      <vt:lpstr>Slide 16</vt:lpstr>
      <vt:lpstr>Евалуација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СНАЛАЖЕЊЕ У ПРОСТОРУ - очигледна настава-</dc:title>
  <dc:creator>User</dc:creator>
  <cp:lastModifiedBy>User</cp:lastModifiedBy>
  <cp:revision>52</cp:revision>
  <dcterms:created xsi:type="dcterms:W3CDTF">2016-09-20T21:02:47Z</dcterms:created>
  <dcterms:modified xsi:type="dcterms:W3CDTF">2016-10-01T21:55:19Z</dcterms:modified>
</cp:coreProperties>
</file>