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66" d="100"/>
          <a:sy n="66" d="100"/>
        </p:scale>
        <p:origin x="-150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4C4E2-83DB-49B5-B8FE-225007B1EAFB}" type="datetimeFigureOut">
              <a:rPr lang="en-US" smtClean="0"/>
              <a:t>11-Sep-13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E73B70D-A8D4-4CF2-ABD8-66C6F9203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4C4E2-83DB-49B5-B8FE-225007B1EAFB}" type="datetimeFigureOut">
              <a:rPr lang="en-US" smtClean="0"/>
              <a:t>11-Sep-13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3B70D-A8D4-4CF2-ABD8-66C6F9203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4C4E2-83DB-49B5-B8FE-225007B1EAFB}" type="datetimeFigureOut">
              <a:rPr lang="en-US" smtClean="0"/>
              <a:t>11-Sep-13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3B70D-A8D4-4CF2-ABD8-66C6F9203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4C4E2-83DB-49B5-B8FE-225007B1EAFB}" type="datetimeFigureOut">
              <a:rPr lang="en-US" smtClean="0"/>
              <a:t>11-Sep-13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E73B70D-A8D4-4CF2-ABD8-66C6F9203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4C4E2-83DB-49B5-B8FE-225007B1EAFB}" type="datetimeFigureOut">
              <a:rPr lang="en-US" smtClean="0"/>
              <a:t>11-Sep-13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3B70D-A8D4-4CF2-ABD8-66C6F920346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4C4E2-83DB-49B5-B8FE-225007B1EAFB}" type="datetimeFigureOut">
              <a:rPr lang="en-US" smtClean="0"/>
              <a:t>11-Sep-13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3B70D-A8D4-4CF2-ABD8-66C6F9203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4C4E2-83DB-49B5-B8FE-225007B1EAFB}" type="datetimeFigureOut">
              <a:rPr lang="en-US" smtClean="0"/>
              <a:t>11-Sep-13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E73B70D-A8D4-4CF2-ABD8-66C6F920346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4C4E2-83DB-49B5-B8FE-225007B1EAFB}" type="datetimeFigureOut">
              <a:rPr lang="en-US" smtClean="0"/>
              <a:t>11-Sep-13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3B70D-A8D4-4CF2-ABD8-66C6F9203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4C4E2-83DB-49B5-B8FE-225007B1EAFB}" type="datetimeFigureOut">
              <a:rPr lang="en-US" smtClean="0"/>
              <a:t>11-Sep-13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3B70D-A8D4-4CF2-ABD8-66C6F9203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4C4E2-83DB-49B5-B8FE-225007B1EAFB}" type="datetimeFigureOut">
              <a:rPr lang="en-US" smtClean="0"/>
              <a:t>11-Sep-13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3B70D-A8D4-4CF2-ABD8-66C6F9203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4C4E2-83DB-49B5-B8FE-225007B1EAFB}" type="datetimeFigureOut">
              <a:rPr lang="en-US" smtClean="0"/>
              <a:t>11-Sep-13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3B70D-A8D4-4CF2-ABD8-66C6F920346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874C4E2-83DB-49B5-B8FE-225007B1EAFB}" type="datetimeFigureOut">
              <a:rPr lang="en-US" smtClean="0"/>
              <a:t>11-Sep-13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E73B70D-A8D4-4CF2-ABD8-66C6F920346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1001"/>
            <a:ext cx="8991600" cy="914400"/>
          </a:xfrm>
        </p:spPr>
        <p:txBody>
          <a:bodyPr/>
          <a:lstStyle/>
          <a:p>
            <a:pPr algn="ctr"/>
            <a:r>
              <a:rPr lang="sr-Cyrl-RS" sz="4400" dirty="0" smtClean="0"/>
              <a:t>Рељеф</a:t>
            </a:r>
            <a:r>
              <a:rPr lang="sr-Cyrl-RS" dirty="0" smtClean="0"/>
              <a:t>     </a:t>
            </a:r>
            <a:r>
              <a:rPr lang="sr-Cyrl-RS" sz="4400" dirty="0" smtClean="0"/>
              <a:t>Србије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09800"/>
            <a:ext cx="8458200" cy="30480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sr-Cyrl-RS" sz="3900" dirty="0" smtClean="0">
                <a:solidFill>
                  <a:schemeClr val="tx1"/>
                </a:solidFill>
              </a:rPr>
              <a:t>Рељеф Србије чине две области </a:t>
            </a:r>
            <a:r>
              <a:rPr lang="sr-Cyrl-RS" sz="3200" dirty="0" smtClean="0"/>
              <a:t>:</a:t>
            </a:r>
          </a:p>
          <a:p>
            <a:pPr algn="ctr"/>
            <a:r>
              <a:rPr lang="sr-Cyrl-RS" sz="3900" dirty="0" smtClean="0">
                <a:solidFill>
                  <a:srgbClr val="00B050"/>
                </a:solidFill>
              </a:rPr>
              <a:t>п</a:t>
            </a:r>
            <a:r>
              <a:rPr lang="sr-Cyrl-RS" sz="3900" dirty="0" smtClean="0">
                <a:solidFill>
                  <a:srgbClr val="00B050"/>
                </a:solidFill>
              </a:rPr>
              <a:t>анонска област    </a:t>
            </a:r>
            <a:r>
              <a:rPr lang="sr-Cyrl-RS" sz="3900" dirty="0" smtClean="0"/>
              <a:t>и</a:t>
            </a:r>
            <a:endParaRPr lang="sr-Cyrl-RS" sz="3900" dirty="0" smtClean="0"/>
          </a:p>
          <a:p>
            <a:pPr algn="ctr"/>
            <a:r>
              <a:rPr lang="sr-Cyrl-RS" sz="3900" dirty="0" smtClean="0">
                <a:solidFill>
                  <a:schemeClr val="accent1">
                    <a:lumMod val="50000"/>
                  </a:schemeClr>
                </a:solidFill>
              </a:rPr>
              <a:t>брдско  -  планинска  област</a:t>
            </a:r>
          </a:p>
          <a:p>
            <a:pPr algn="ctr"/>
            <a:endParaRPr lang="sr-Cyrl-RS" sz="3200" dirty="0" smtClean="0"/>
          </a:p>
          <a:p>
            <a:pPr algn="ctr"/>
            <a:endParaRPr lang="sr-Cyrl-RS" sz="3200" dirty="0" smtClean="0"/>
          </a:p>
          <a:p>
            <a:pPr algn="ctr"/>
            <a:r>
              <a:rPr lang="sr-Cyrl-RS" sz="3200" dirty="0" smtClean="0"/>
              <a:t> 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Панонска Област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Панонску област чини наша највећа равница Војводина која је део Панонске низије . Заузима северни део Србије. Називамо је житницом. </a:t>
            </a:r>
            <a:endParaRPr lang="en-US" dirty="0"/>
          </a:p>
        </p:txBody>
      </p:sp>
      <p:pic>
        <p:nvPicPr>
          <p:cNvPr id="4" name="Picture 3" descr="kola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3505200"/>
            <a:ext cx="3333750" cy="29527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sz="3200" dirty="0" smtClean="0"/>
              <a:t>Војводина се састоји из Срема , баната и бачке </a:t>
            </a:r>
            <a:endParaRPr lang="en-US" sz="3200" dirty="0"/>
          </a:p>
        </p:txBody>
      </p:sp>
      <p:pic>
        <p:nvPicPr>
          <p:cNvPr id="4" name="Content Placeholder 3" descr="Vojvodina-karta-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600" y="1816894"/>
            <a:ext cx="5029200" cy="40005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У рељефу Војводине уочавамо две планине Фрушку гору и Вршачке планине . Ту су и две пешчаре Делиблатска и Суботичка . </a:t>
            </a:r>
            <a:endParaRPr lang="en-US" dirty="0"/>
          </a:p>
        </p:txBody>
      </p:sp>
      <p:pic>
        <p:nvPicPr>
          <p:cNvPr id="4" name="Picture 3" descr="trav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429000"/>
            <a:ext cx="3790950" cy="2877234"/>
          </a:xfrm>
          <a:prstGeom prst="rect">
            <a:avLst/>
          </a:prstGeom>
        </p:spPr>
      </p:pic>
      <p:pic>
        <p:nvPicPr>
          <p:cNvPr id="5" name="Picture 4" descr="deliblatska-pescar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3733800"/>
            <a:ext cx="4552950" cy="240655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Друге простране равнице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75238"/>
          </a:xfrm>
        </p:spPr>
        <p:txBody>
          <a:bodyPr/>
          <a:lstStyle/>
          <a:p>
            <a:r>
              <a:rPr lang="sr-Cyrl-RS" dirty="0" smtClean="0"/>
              <a:t>Мачва се налази између Дрине и Саве . Поморавље обухвата долину реке Велике Мораве . </a:t>
            </a:r>
            <a:endParaRPr lang="en-US" dirty="0"/>
          </a:p>
        </p:txBody>
      </p:sp>
      <p:pic>
        <p:nvPicPr>
          <p:cNvPr id="4" name="Picture 3" descr="200px-Macva_in_Serbia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3276600"/>
            <a:ext cx="1828800" cy="2615184"/>
          </a:xfrm>
          <a:prstGeom prst="rect">
            <a:avLst/>
          </a:prstGeom>
        </p:spPr>
      </p:pic>
      <p:pic>
        <p:nvPicPr>
          <p:cNvPr id="5" name="Picture 4" descr="200px-Pomoravlje_in_Serbia.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3276600"/>
            <a:ext cx="1905000" cy="27241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Брдско – Планинска област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Заузима највећи део Србије . Протеже се до панонске области на северу и до граница са суседним државама на истоку , западу и југу . Наше познате планине су Проклетије (Ђеравица) , Стара планина , Златибор , Копаоник , Радан (Ђавоља варош) , Голија , Сува планина ... </a:t>
            </a:r>
          </a:p>
          <a:p>
            <a:r>
              <a:rPr lang="sr-Cyrl-RS" dirty="0" smtClean="0">
                <a:solidFill>
                  <a:srgbClr val="FF0000"/>
                </a:solidFill>
              </a:rPr>
              <a:t>Пронађи их на карти Србије </a:t>
            </a:r>
            <a:r>
              <a:rPr lang="sr-Cyrl-RS" dirty="0" smtClean="0"/>
              <a:t>. </a:t>
            </a:r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stara-planina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143000"/>
            <a:ext cx="3171825" cy="2378869"/>
          </a:xfrm>
        </p:spPr>
      </p:pic>
      <p:pic>
        <p:nvPicPr>
          <p:cNvPr id="5" name="Picture 4" descr="image_0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4038600"/>
            <a:ext cx="6286500" cy="2286000"/>
          </a:xfrm>
          <a:prstGeom prst="rect">
            <a:avLst/>
          </a:prstGeom>
        </p:spPr>
      </p:pic>
      <p:pic>
        <p:nvPicPr>
          <p:cNvPr id="6" name="Picture 5" descr="index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800" y="1066800"/>
            <a:ext cx="3657600" cy="2456198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КОТЛИНЕ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sr-Cyrl-RS" dirty="0" smtClean="0"/>
              <a:t>Котлине су равна удубљења окружена планинама . Познате су Врањска ,  Лесковачка и Нишка котлина. </a:t>
            </a:r>
            <a:endParaRPr lang="en-US" dirty="0"/>
          </a:p>
        </p:txBody>
      </p:sp>
      <p:pic>
        <p:nvPicPr>
          <p:cNvPr id="4" name="Picture 3" descr="2304201115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352800"/>
            <a:ext cx="6781800" cy="31242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124</TotalTime>
  <Words>167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Trek</vt:lpstr>
      <vt:lpstr>Рељеф     Србије</vt:lpstr>
      <vt:lpstr>Панонска Област</vt:lpstr>
      <vt:lpstr>Војводина се састоји из Срема , баната и бачке </vt:lpstr>
      <vt:lpstr> </vt:lpstr>
      <vt:lpstr>Друге простране равнице </vt:lpstr>
      <vt:lpstr>Брдско – Планинска област</vt:lpstr>
      <vt:lpstr> </vt:lpstr>
      <vt:lpstr>КОТЛИНЕ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Рељеф     Србије</dc:title>
  <dc:creator>User</dc:creator>
  <cp:lastModifiedBy>User</cp:lastModifiedBy>
  <cp:revision>14</cp:revision>
  <dcterms:created xsi:type="dcterms:W3CDTF">2013-09-11T18:42:54Z</dcterms:created>
  <dcterms:modified xsi:type="dcterms:W3CDTF">2013-09-11T20:47:07Z</dcterms:modified>
</cp:coreProperties>
</file>