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45E4-4EB9-41B0-9E1B-6E7C2ED1EACA}" type="datetimeFigureOut">
              <a:rPr lang="en-US" smtClean="0"/>
              <a:pPr/>
              <a:t>12-Dec-14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9DDB-1A0B-4967-A5BC-E2F72B9AD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685800"/>
            <a:ext cx="7086600" cy="5562600"/>
          </a:xfrm>
        </p:spPr>
        <p:txBody>
          <a:bodyPr>
            <a:normAutofit fontScale="77500" lnSpcReduction="20000"/>
          </a:bodyPr>
          <a:lstStyle/>
          <a:p>
            <a:r>
              <a:rPr lang="sr-Cyrl-R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en-U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ДОБРОТУ</a:t>
            </a:r>
            <a:r>
              <a:rPr lang="en-U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СЕЈЕ  ЉУБАВ</a:t>
            </a:r>
            <a:r>
              <a:rPr lang="en-U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ЖАЊЕ .</a:t>
            </a:r>
          </a:p>
          <a:p>
            <a:endParaRPr lang="sr-Cyrl-RS" sz="6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 НЕМА У ГЛАВИ , ИМА У НОГАМА .</a:t>
            </a:r>
          </a:p>
          <a:p>
            <a:endParaRPr lang="sr-Cyrl-RS" sz="6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 РАНО РАНИ , ДВЕ СРЕЋЕ ГРАБИ </a:t>
            </a:r>
            <a:r>
              <a:rPr lang="sr-Cyrl-RS" sz="6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6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r-Cyrl-RS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НЕМА РАДА ,  ТУ НЕВОЉА ВЛАДА.</a:t>
            </a:r>
          </a:p>
          <a:p>
            <a:pPr algn="ctr">
              <a:buNone/>
            </a:pPr>
            <a:endParaRPr lang="sr-Cyrl-RS" sz="5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КО ПАМЕТНО ЋУТИ , МУДРО ГОВОРИ .</a:t>
            </a:r>
          </a:p>
          <a:p>
            <a:pPr algn="ctr">
              <a:buNone/>
            </a:pPr>
            <a:endParaRPr lang="sr-Cyrl-RS" sz="5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СВАКО ЈЕ СВОЈЕ СРЕЋЕ КОВАЧ 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 ВИСОКО ЛЕТИ , НИСКО ПАДА .</a:t>
            </a:r>
          </a:p>
          <a:p>
            <a:pPr algn="ctr">
              <a:buNone/>
            </a:pPr>
            <a:endParaRPr lang="sr-Cyrl-R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 РАДИ , НЕ БОЈИ СЕ ГЛАДИ .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Пролеће је доба младунаца. Птице и коке леже на јајима .</a:t>
            </a:r>
          </a:p>
          <a:p>
            <a:pPr>
              <a:buNone/>
            </a:pPr>
            <a:r>
              <a:rPr lang="sr-Cyrl-R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Патка је извела пачиће у шетњу .</a:t>
            </a:r>
          </a:p>
          <a:p>
            <a:pPr>
              <a:buNone/>
            </a:pPr>
            <a:r>
              <a:rPr lang="sr-Cyrl-R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Куја Белка је добила три штенета .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User\AppData\Local\Microsoft\Windows\Temporary Internet Files\Content.IE5\FP6YM08Q\MC90041077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810000"/>
            <a:ext cx="1848921" cy="2408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 домаћин</a:t>
            </a:r>
          </a:p>
          <a:p>
            <a:pPr>
              <a:buNone/>
            </a:pPr>
            <a:r>
              <a:rPr lang="sr-Cyrl-R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коси краву ,</a:t>
            </a:r>
          </a:p>
          <a:p>
            <a:pPr>
              <a:buNone/>
            </a:pPr>
            <a:r>
              <a:rPr lang="sr-Cyrl-R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домаћица</a:t>
            </a:r>
          </a:p>
          <a:p>
            <a:pPr>
              <a:buNone/>
            </a:pPr>
            <a:r>
              <a:rPr lang="sr-Cyrl-R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узе траву .</a:t>
            </a:r>
            <a:r>
              <a:rPr lang="sr-Cyrl-R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User\AppData\Local\Microsoft\Windows\Temporary Internet Files\Content.IE5\FP6YM08Q\MC90041746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371600"/>
            <a:ext cx="2895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Вредна баба </a:t>
            </a:r>
          </a:p>
          <a:p>
            <a:pPr>
              <a:buNone/>
            </a:pPr>
            <a:r>
              <a:rPr lang="sr-Cyrl-R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ућу дрема ,</a:t>
            </a:r>
          </a:p>
          <a:p>
            <a:pPr>
              <a:buNone/>
            </a:pPr>
            <a:r>
              <a:rPr lang="sr-Cyrl-R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 у соби </a:t>
            </a:r>
          </a:p>
          <a:p>
            <a:pPr>
              <a:buNone/>
            </a:pPr>
            <a:r>
              <a:rPr lang="sr-Cyrl-R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еда спрема .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User\AppData\Local\Microsoft\Windows\Temporary Internet Files\Content.IE5\HOEZP2S6\MC90044619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447800"/>
            <a:ext cx="33528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Сео рибар </a:t>
            </a:r>
          </a:p>
          <a:p>
            <a:pPr>
              <a:buNone/>
            </a:pPr>
            <a:r>
              <a:rPr lang="sr-Cyrl-R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свој мамац ,</a:t>
            </a:r>
          </a:p>
          <a:p>
            <a:pPr>
              <a:buNone/>
            </a:pPr>
            <a:r>
              <a:rPr lang="sr-Cyrl-R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еца рибу ,</a:t>
            </a:r>
          </a:p>
          <a:p>
            <a:pPr>
              <a:buNone/>
            </a:pPr>
            <a:r>
              <a:rPr lang="sr-Cyrl-R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аца чамац .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AppData\Local\Microsoft\Windows\Temporary Internet Files\Content.IE5\DO4MNYGN\MC9004175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066800"/>
            <a:ext cx="3505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685800"/>
            <a:ext cx="495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Уплашио</a:t>
            </a:r>
          </a:p>
          <a:p>
            <a:pPr>
              <a:buNone/>
            </a:pP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сам се брашно ,</a:t>
            </a:r>
          </a:p>
          <a:p>
            <a:pPr>
              <a:buNone/>
            </a:pPr>
            <a:r>
              <a:rPr lang="sr-Cyrl-R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сам бео</a:t>
            </a:r>
          </a:p>
          <a:p>
            <a:pPr>
              <a:buNone/>
            </a:pPr>
            <a:r>
              <a:rPr lang="sr-Cyrl-R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ао страшно .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AppData\Local\Microsoft\Windows\Temporary Internet Files\Content.IE5\SOWEORX0\MC90043614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391867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134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2014-02-12T22:26:40Z</dcterms:created>
  <dcterms:modified xsi:type="dcterms:W3CDTF">2014-12-12T14:35:41Z</dcterms:modified>
</cp:coreProperties>
</file>