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905F-C117-4DAF-811A-0FA3F388CBC8}" type="datetimeFigureOut">
              <a:rPr lang="en-US" smtClean="0"/>
              <a:pPr/>
              <a:t>21-Jan-15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F6FA-DF05-404C-BE56-7F9B05179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905F-C117-4DAF-811A-0FA3F388CBC8}" type="datetimeFigureOut">
              <a:rPr lang="en-US" smtClean="0"/>
              <a:pPr/>
              <a:t>21-Jan-15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F6FA-DF05-404C-BE56-7F9B05179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905F-C117-4DAF-811A-0FA3F388CBC8}" type="datetimeFigureOut">
              <a:rPr lang="en-US" smtClean="0"/>
              <a:pPr/>
              <a:t>21-Jan-15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F6FA-DF05-404C-BE56-7F9B05179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905F-C117-4DAF-811A-0FA3F388CBC8}" type="datetimeFigureOut">
              <a:rPr lang="en-US" smtClean="0"/>
              <a:pPr/>
              <a:t>21-Jan-15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F6FA-DF05-404C-BE56-7F9B05179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905F-C117-4DAF-811A-0FA3F388CBC8}" type="datetimeFigureOut">
              <a:rPr lang="en-US" smtClean="0"/>
              <a:pPr/>
              <a:t>21-Jan-15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F6FA-DF05-404C-BE56-7F9B05179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905F-C117-4DAF-811A-0FA3F388CBC8}" type="datetimeFigureOut">
              <a:rPr lang="en-US" smtClean="0"/>
              <a:pPr/>
              <a:t>21-Jan-15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F6FA-DF05-404C-BE56-7F9B05179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905F-C117-4DAF-811A-0FA3F388CBC8}" type="datetimeFigureOut">
              <a:rPr lang="en-US" smtClean="0"/>
              <a:pPr/>
              <a:t>21-Jan-15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F6FA-DF05-404C-BE56-7F9B05179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905F-C117-4DAF-811A-0FA3F388CBC8}" type="datetimeFigureOut">
              <a:rPr lang="en-US" smtClean="0"/>
              <a:pPr/>
              <a:t>21-Jan-15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F6FA-DF05-404C-BE56-7F9B05179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905F-C117-4DAF-811A-0FA3F388CBC8}" type="datetimeFigureOut">
              <a:rPr lang="en-US" smtClean="0"/>
              <a:pPr/>
              <a:t>21-Jan-15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F6FA-DF05-404C-BE56-7F9B05179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905F-C117-4DAF-811A-0FA3F388CBC8}" type="datetimeFigureOut">
              <a:rPr lang="en-US" smtClean="0"/>
              <a:pPr/>
              <a:t>21-Jan-15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F6FA-DF05-404C-BE56-7F9B05179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905F-C117-4DAF-811A-0FA3F388CBC8}" type="datetimeFigureOut">
              <a:rPr lang="en-US" smtClean="0"/>
              <a:pPr/>
              <a:t>21-Jan-15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F6FA-DF05-404C-BE56-7F9B05179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2905F-C117-4DAF-811A-0FA3F388CBC8}" type="datetimeFigureOut">
              <a:rPr lang="en-US" smtClean="0"/>
              <a:pPr/>
              <a:t>21-Jan-15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7F6FA-DF05-404C-BE56-7F9B05179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066799"/>
          </a:xfrm>
        </p:spPr>
        <p:txBody>
          <a:bodyPr/>
          <a:lstStyle/>
          <a:p>
            <a:r>
              <a:rPr lang="sr-Cyrl-RS" dirty="0" smtClean="0"/>
              <a:t>НОВА ГОДИНА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4191000"/>
          </a:xfrm>
        </p:spPr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Дворски бал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b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81200"/>
            <a:ext cx="6705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sr-Cyrl-RS" dirty="0" smtClean="0"/>
              <a:t>На Божић се ломи </a:t>
            </a:r>
            <a:r>
              <a:rPr lang="sr-Cyrl-RS" dirty="0" smtClean="0">
                <a:solidFill>
                  <a:srgbClr val="C00000"/>
                </a:solidFill>
              </a:rPr>
              <a:t>чесница</a:t>
            </a:r>
            <a:r>
              <a:rPr lang="sr-Cyrl-RS" dirty="0" smtClean="0"/>
              <a:t> – погача са новчићем.</a:t>
            </a:r>
          </a:p>
          <a:p>
            <a:r>
              <a:rPr lang="sr-Cyrl-RS" dirty="0" smtClean="0"/>
              <a:t>Божић се слави 7. јануара.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rist vel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057400"/>
            <a:ext cx="4038600" cy="4419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sr-Cyrl-RS" dirty="0" smtClean="0"/>
              <a:t>БОГОЈАВЉАЊЕ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sr-Cyrl-RS" dirty="0" smtClean="0"/>
              <a:t>То је празник Христовог крштења.</a:t>
            </a:r>
          </a:p>
          <a:p>
            <a:r>
              <a:rPr lang="sr-Cyrl-RS" dirty="0" smtClean="0"/>
              <a:t>Тада се у црквама освештава вода- </a:t>
            </a:r>
            <a:r>
              <a:rPr lang="sr-Cyrl-RS" dirty="0" smtClean="0">
                <a:solidFill>
                  <a:srgbClr val="C00000"/>
                </a:solidFill>
              </a:rPr>
              <a:t>богојављењска водица</a:t>
            </a:r>
            <a:r>
              <a:rPr lang="sr-Cyrl-RS" dirty="0" smtClean="0"/>
              <a:t>. </a:t>
            </a:r>
          </a:p>
          <a:p>
            <a:r>
              <a:rPr lang="sr-Cyrl-RS" dirty="0" smtClean="0"/>
              <a:t>Младићи се такмиче у пливању за часни крст.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57600"/>
            <a:ext cx="3581400" cy="2686050"/>
          </a:xfrm>
          <a:prstGeom prst="rect">
            <a:avLst/>
          </a:prstGeom>
        </p:spPr>
      </p:pic>
      <p:pic>
        <p:nvPicPr>
          <p:cNvPr id="5" name="Picture 4" descr="cs-bogojavljenje_310x1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657600"/>
            <a:ext cx="3733800" cy="2609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                       ФРАК И ЦИЛИНДАР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oda18b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3124200" cy="3657600"/>
          </a:xfrm>
          <a:prstGeom prst="rect">
            <a:avLst/>
          </a:prstGeom>
        </p:spPr>
      </p:pic>
      <p:pic>
        <p:nvPicPr>
          <p:cNvPr id="5" name="Picture 4" descr="smok_fr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990600"/>
            <a:ext cx="41148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ТАБАКЕРА И ЏЕПНИ САТ</a:t>
            </a:r>
            <a:endParaRPr lang="en-US" dirty="0"/>
          </a:p>
        </p:txBody>
      </p:sp>
      <p:pic>
        <p:nvPicPr>
          <p:cNvPr id="4" name="Content Placeholder 3" descr="mr624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828800"/>
            <a:ext cx="3733800" cy="3505200"/>
          </a:xfrm>
        </p:spPr>
      </p:pic>
      <p:pic>
        <p:nvPicPr>
          <p:cNvPr id="5" name="Picture 4" descr="molvia-dzepni-sat-slika-50081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81200"/>
            <a:ext cx="3844233" cy="32718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ДАМЕ</a:t>
            </a:r>
            <a:endParaRPr lang="en-US" dirty="0"/>
          </a:p>
        </p:txBody>
      </p:sp>
      <p:pic>
        <p:nvPicPr>
          <p:cNvPr id="4" name="Content Placeholder 3" descr="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668620"/>
            <a:ext cx="4419600" cy="480837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УКРАСИ ЗА КОСУ</a:t>
            </a:r>
            <a:endParaRPr lang="en-US" dirty="0"/>
          </a:p>
        </p:txBody>
      </p:sp>
      <p:pic>
        <p:nvPicPr>
          <p:cNvPr id="4" name="Content Placeholder 3" descr="ukrasi-za-kosu-504x335-20120209-20120227094852-501cf0ed19233867bf7d3bb63e7c6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828800"/>
            <a:ext cx="2667000" cy="4572000"/>
          </a:xfrm>
        </p:spPr>
      </p:pic>
      <p:pic>
        <p:nvPicPr>
          <p:cNvPr id="5" name="Picture 4" descr="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828800"/>
            <a:ext cx="2895600" cy="4572000"/>
          </a:xfrm>
          <a:prstGeom prst="rect">
            <a:avLst/>
          </a:prstGeom>
        </p:spPr>
      </p:pic>
      <p:pic>
        <p:nvPicPr>
          <p:cNvPr id="6" name="Picture 5" descr="29011574_100_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828800"/>
            <a:ext cx="25146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C00000"/>
                </a:solidFill>
              </a:rPr>
              <a:t>СРПСКИ ПРАЗНИЦИ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rgbClr val="C00000"/>
                </a:solidFill>
              </a:rPr>
              <a:t>Бадњи дан </a:t>
            </a:r>
            <a:r>
              <a:rPr lang="sr-Cyrl-RS" dirty="0" smtClean="0"/>
              <a:t>је дан пре Божића.Рано ујутру сече се </a:t>
            </a:r>
            <a:r>
              <a:rPr lang="sr-Cyrl-RS" dirty="0" smtClean="0">
                <a:solidFill>
                  <a:srgbClr val="C00000"/>
                </a:solidFill>
              </a:rPr>
              <a:t>бадњак</a:t>
            </a:r>
            <a:r>
              <a:rPr lang="sr-Cyrl-RS" dirty="0" smtClean="0"/>
              <a:t>.То је храстова грана.</a:t>
            </a:r>
          </a:p>
          <a:p>
            <a:r>
              <a:rPr lang="sr-Cyrl-RS" dirty="0" smtClean="0"/>
              <a:t>Када падне вече домаћин уноси у кућу бадњак.  За њим пијучу деца. Домаћица их посипа житом.</a:t>
            </a:r>
          </a:p>
          <a:p>
            <a:r>
              <a:rPr lang="sr-Cyrl-RS" dirty="0" smtClean="0"/>
              <a:t> </a:t>
            </a:r>
            <a:r>
              <a:rPr lang="sr-Cyrl-RS" dirty="0" smtClean="0"/>
              <a:t>    Домаћин ставља бадњак у ватру.</a:t>
            </a:r>
          </a:p>
          <a:p>
            <a:pPr>
              <a:buNone/>
            </a:pPr>
            <a:r>
              <a:rPr lang="sr-Cyrl-RS" dirty="0" smtClean="0"/>
              <a:t> - </a:t>
            </a:r>
            <a:r>
              <a:rPr lang="sr-Cyrl-RS" i="1" dirty="0" smtClean="0"/>
              <a:t>Колико варница толико здравља, среће и парица.</a:t>
            </a:r>
          </a:p>
          <a:p>
            <a:r>
              <a:rPr lang="sr-Cyrl-RS" dirty="0" smtClean="0"/>
              <a:t> После молитве  почиње посна вечера.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dnje_vece_0601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476626"/>
            <a:ext cx="4114800" cy="3152774"/>
          </a:xfrm>
        </p:spPr>
      </p:pic>
      <p:pic>
        <p:nvPicPr>
          <p:cNvPr id="5" name="Picture 4" descr="psenica badnj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4114800" cy="3124200"/>
          </a:xfrm>
          <a:prstGeom prst="rect">
            <a:avLst/>
          </a:prstGeom>
        </p:spPr>
      </p:pic>
      <p:pic>
        <p:nvPicPr>
          <p:cNvPr id="6" name="Picture 5" descr="images (2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28600"/>
            <a:ext cx="4114800" cy="3124200"/>
          </a:xfrm>
          <a:prstGeom prst="rect">
            <a:avLst/>
          </a:prstGeom>
        </p:spPr>
      </p:pic>
      <p:pic>
        <p:nvPicPr>
          <p:cNvPr id="7" name="Picture 6" descr="RNK_4320_Badnjak_Jablanic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429000"/>
            <a:ext cx="41148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БОЖИЋ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На Божић се слави рођење Исуса Христа.</a:t>
            </a:r>
          </a:p>
          <a:p>
            <a:r>
              <a:rPr lang="sr-Cyrl-RS" dirty="0" smtClean="0"/>
              <a:t>Он је Божји син, Мали Бог – Божић.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rrkvf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0"/>
            <a:ext cx="73152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sr-Cyrl-RS" dirty="0" smtClean="0">
                <a:solidFill>
                  <a:srgbClr val="C00000"/>
                </a:solidFill>
              </a:rPr>
              <a:t>Положајник</a:t>
            </a:r>
            <a:r>
              <a:rPr lang="sr-Cyrl-RS" dirty="0" smtClean="0"/>
              <a:t> је особа која нам прва уђе у кућу на Божић.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Ваистину се роди!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ozicna-cestitk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7543800" cy="365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153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НОВА ГОДИНА</vt:lpstr>
      <vt:lpstr>Slide 2</vt:lpstr>
      <vt:lpstr>ТАБАКЕРА И ЏЕПНИ САТ</vt:lpstr>
      <vt:lpstr>ДАМЕ</vt:lpstr>
      <vt:lpstr>УКРАСИ ЗА КОСУ</vt:lpstr>
      <vt:lpstr>СРПСКИ ПРАЗНИЦИ</vt:lpstr>
      <vt:lpstr>Slide 7</vt:lpstr>
      <vt:lpstr>БОЖИЋ</vt:lpstr>
      <vt:lpstr>Slide 9</vt:lpstr>
      <vt:lpstr>Slide 10</vt:lpstr>
      <vt:lpstr>БОГОЈАВЉАЊЕ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 ГОДИНА</dc:title>
  <dc:creator>User</dc:creator>
  <cp:lastModifiedBy>User</cp:lastModifiedBy>
  <cp:revision>21</cp:revision>
  <dcterms:created xsi:type="dcterms:W3CDTF">2015-01-19T00:48:01Z</dcterms:created>
  <dcterms:modified xsi:type="dcterms:W3CDTF">2015-01-21T22:08:47Z</dcterms:modified>
</cp:coreProperties>
</file>