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86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63BC-D6CF-4064-B2BB-1835130FA9D8}" type="datetimeFigureOut">
              <a:rPr lang="en-US" smtClean="0"/>
              <a:pPr/>
              <a:t>23-Mar-16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F384-A1DE-4C4E-91D7-900F23574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63BC-D6CF-4064-B2BB-1835130FA9D8}" type="datetimeFigureOut">
              <a:rPr lang="en-US" smtClean="0"/>
              <a:pPr/>
              <a:t>23-Mar-16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F384-A1DE-4C4E-91D7-900F23574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63BC-D6CF-4064-B2BB-1835130FA9D8}" type="datetimeFigureOut">
              <a:rPr lang="en-US" smtClean="0"/>
              <a:pPr/>
              <a:t>23-Mar-16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F384-A1DE-4C4E-91D7-900F23574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63BC-D6CF-4064-B2BB-1835130FA9D8}" type="datetimeFigureOut">
              <a:rPr lang="en-US" smtClean="0"/>
              <a:pPr/>
              <a:t>23-Mar-16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F384-A1DE-4C4E-91D7-900F23574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63BC-D6CF-4064-B2BB-1835130FA9D8}" type="datetimeFigureOut">
              <a:rPr lang="en-US" smtClean="0"/>
              <a:pPr/>
              <a:t>23-Mar-16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F384-A1DE-4C4E-91D7-900F23574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63BC-D6CF-4064-B2BB-1835130FA9D8}" type="datetimeFigureOut">
              <a:rPr lang="en-US" smtClean="0"/>
              <a:pPr/>
              <a:t>23-Mar-16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F384-A1DE-4C4E-91D7-900F23574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63BC-D6CF-4064-B2BB-1835130FA9D8}" type="datetimeFigureOut">
              <a:rPr lang="en-US" smtClean="0"/>
              <a:pPr/>
              <a:t>23-Mar-16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F384-A1DE-4C4E-91D7-900F23574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63BC-D6CF-4064-B2BB-1835130FA9D8}" type="datetimeFigureOut">
              <a:rPr lang="en-US" smtClean="0"/>
              <a:pPr/>
              <a:t>23-Mar-16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F384-A1DE-4C4E-91D7-900F23574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63BC-D6CF-4064-B2BB-1835130FA9D8}" type="datetimeFigureOut">
              <a:rPr lang="en-US" smtClean="0"/>
              <a:pPr/>
              <a:t>23-Mar-16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F384-A1DE-4C4E-91D7-900F23574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63BC-D6CF-4064-B2BB-1835130FA9D8}" type="datetimeFigureOut">
              <a:rPr lang="en-US" smtClean="0"/>
              <a:pPr/>
              <a:t>23-Mar-16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F384-A1DE-4C4E-91D7-900F23574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63BC-D6CF-4064-B2BB-1835130FA9D8}" type="datetimeFigureOut">
              <a:rPr lang="en-US" smtClean="0"/>
              <a:pPr/>
              <a:t>23-Mar-16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4FCF384-A1DE-4C4E-91D7-900F23574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9563BC-D6CF-4064-B2BB-1835130FA9D8}" type="datetimeFigureOut">
              <a:rPr lang="en-US" smtClean="0"/>
              <a:pPr/>
              <a:t>23-Mar-16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FCF384-A1DE-4C4E-91D7-900F2357469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8077200" cy="1600200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/>
              <a:t>Кружење воде у природи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876800"/>
            <a:ext cx="7854696" cy="1752600"/>
          </a:xfrm>
        </p:spPr>
        <p:txBody>
          <a:bodyPr/>
          <a:lstStyle/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4" name="Picture 3" descr="vodeni-kru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810000"/>
            <a:ext cx="4081463" cy="2787341"/>
          </a:xfrm>
          <a:prstGeom prst="cloud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317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ИСПАРАВАЊЕ ВОДЕ – под дејством топлоте .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КОНДНЕНЗАЦИЈА – формирање облака 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r-Cyrl-RS" dirty="0" smtClean="0"/>
              <a:t>ПАДАВИНЕ – стварање падавина (киша, град , </a:t>
            </a:r>
            <a:r>
              <a:rPr lang="sr-Cyrl-RS" dirty="0" smtClean="0"/>
              <a:t>снег </a:t>
            </a:r>
            <a:r>
              <a:rPr lang="sr-Cyrl-R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ПОВРАТАК ВОДЕ !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 descr="1240402_287003201454358_276318028_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581400"/>
            <a:ext cx="4691062" cy="2916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КИША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057400"/>
          </a:xfrm>
        </p:spPr>
        <p:txBody>
          <a:bodyPr>
            <a:normAutofit fontScale="92500"/>
          </a:bodyPr>
          <a:lstStyle/>
          <a:p>
            <a:pPr algn="just"/>
            <a:r>
              <a:rPr lang="sr-Cyrl-RS" dirty="0" smtClean="0"/>
              <a:t>Вода услед загревања испарава. Водена пара се подиже </a:t>
            </a:r>
            <a:r>
              <a:rPr lang="sr-Cyrl-RS" dirty="0" smtClean="0"/>
              <a:t>  </a:t>
            </a:r>
            <a:r>
              <a:rPr lang="sr-Cyrl-RS" dirty="0" smtClean="0"/>
              <a:t>у </a:t>
            </a:r>
            <a:r>
              <a:rPr lang="sr-Cyrl-RS" dirty="0" smtClean="0"/>
              <a:t>висине. Високо на небу се хлади</a:t>
            </a:r>
            <a:r>
              <a:rPr lang="sr-Cyrl-RS" dirty="0" smtClean="0"/>
              <a:t> </a:t>
            </a:r>
            <a:r>
              <a:rPr lang="sr-Cyrl-RS" dirty="0" smtClean="0"/>
              <a:t>и згусне. Облаци које видимо су </a:t>
            </a: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згуснута водена пара</a:t>
            </a: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dirty="0" smtClean="0"/>
              <a:t>која се хлађењем претвара у веома ситне капљице воде. Капљице се спајају, постају  теже и падају на земљу у виду </a:t>
            </a: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кише</a:t>
            </a:r>
            <a:r>
              <a:rPr lang="sr-Cyrl-RS" dirty="0" smtClean="0"/>
              <a:t>.</a:t>
            </a:r>
            <a:endParaRPr lang="en-US" dirty="0"/>
          </a:p>
        </p:txBody>
      </p:sp>
      <p:pic>
        <p:nvPicPr>
          <p:cNvPr id="4" name="Picture 3" descr="kis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505200"/>
            <a:ext cx="3847185" cy="2562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преузимањ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352800"/>
            <a:ext cx="3886200" cy="2579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СНЕГ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828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Cyrl-RS" dirty="0" smtClean="0"/>
              <a:t>Зими се водене </a:t>
            </a:r>
            <a:r>
              <a:rPr lang="sr-Cyrl-RS" dirty="0" smtClean="0"/>
              <a:t>капљице у облаку веома охладе и замрзну. Тако настају ситни ледени кристали                   ( иглице). Оне се сједињују у </a:t>
            </a: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пахуљице </a:t>
            </a:r>
            <a:r>
              <a:rPr lang="sr-Cyrl-RS" dirty="0" smtClean="0"/>
              <a:t>које падају на земљу. Пахуљице имају по шест кракова и све су различите. </a:t>
            </a:r>
            <a:endParaRPr lang="en-US" dirty="0"/>
          </a:p>
        </p:txBody>
      </p:sp>
      <p:pic>
        <p:nvPicPr>
          <p:cNvPr id="4" name="Picture 3" descr="0_priroda_les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505200"/>
            <a:ext cx="4038600" cy="28396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snezna-no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276600"/>
            <a:ext cx="4095750" cy="2728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ГРАД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81200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RS" dirty="0" smtClean="0"/>
              <a:t>Лети се облак </a:t>
            </a:r>
            <a:r>
              <a:rPr lang="sr-Cyrl-RS" dirty="0" smtClean="0"/>
              <a:t>подигне високо. Када водена пара наиђе на </a:t>
            </a:r>
            <a:r>
              <a:rPr lang="sr-Cyrl-RS" dirty="0" smtClean="0"/>
              <a:t>хладан ваздух </a:t>
            </a:r>
            <a:r>
              <a:rPr lang="sr-Cyrl-RS" dirty="0" smtClean="0"/>
              <a:t>згусне се у ледене куглице. </a:t>
            </a:r>
            <a:r>
              <a:rPr lang="sr-Cyrl-RS" dirty="0" smtClean="0"/>
              <a:t>Тада </a:t>
            </a:r>
            <a:r>
              <a:rPr lang="sr-Cyrl-RS" dirty="0" smtClean="0"/>
              <a:t>на земљу пада лед, односно падавина коју називамо </a:t>
            </a: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град</a:t>
            </a:r>
            <a:r>
              <a:rPr lang="sr-Cyrl-RS" dirty="0" smtClean="0"/>
              <a:t>. Он може да нанесе велику штету, уколико не делује противградна одбрана. </a:t>
            </a:r>
            <a:endParaRPr lang="en-US" dirty="0"/>
          </a:p>
        </p:txBody>
      </p:sp>
      <p:pic>
        <p:nvPicPr>
          <p:cNvPr id="4" name="Picture 3" descr="250px-Hail_storm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733800"/>
            <a:ext cx="3708400" cy="2477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152926_grad02_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581400"/>
            <a:ext cx="3762375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chemeClr val="accent1">
                    <a:lumMod val="50000"/>
                  </a:schemeClr>
                </a:solidFill>
              </a:rPr>
              <a:t>ПАДАВИНЕ КОЈЕ СЕ ЈАВЉАЈУ НИСКО, ПРИ ЗЕМЉИ</a:t>
            </a: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РОСА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600200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RS" dirty="0" smtClean="0"/>
              <a:t>Настаје у току летњих, хладних </a:t>
            </a:r>
            <a:r>
              <a:rPr lang="sr-Cyrl-RS" dirty="0" smtClean="0"/>
              <a:t>ноћи. При додиру водене паре са хладним биљкама, настају ситне капљице воде. Оне се у виду </a:t>
            </a: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росе</a:t>
            </a:r>
            <a:r>
              <a:rPr lang="sr-Cyrl-RS" dirty="0" smtClean="0"/>
              <a:t> задржавају на трави и на лишћу биљака. </a:t>
            </a:r>
            <a:endParaRPr lang="en-US" dirty="0"/>
          </a:p>
        </p:txBody>
      </p:sp>
      <p:pic>
        <p:nvPicPr>
          <p:cNvPr id="4" name="Picture 3" descr="kapka_trava_voda_r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0"/>
            <a:ext cx="3843096" cy="2121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ro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657600"/>
            <a:ext cx="3657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/>
            <a:r>
              <a:rPr lang="sr-Cyrl-RS" dirty="0" smtClean="0"/>
              <a:t> </a:t>
            </a: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СЛАНА </a:t>
            </a:r>
            <a:r>
              <a:rPr lang="sr-Cyrl-RS" sz="4000" b="1" dirty="0" smtClean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 ИЊЕ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algn="just"/>
            <a:r>
              <a:rPr lang="sr-Cyrl-RS" dirty="0" smtClean="0"/>
              <a:t>Када су ноћи веома хладне, биљке прекрију слана или иње. Водена пара се када додирне биљке замрзне у облику ледених зрнаца- </a:t>
            </a: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слана</a:t>
            </a:r>
            <a:r>
              <a:rPr lang="sr-Cyrl-RS" dirty="0" smtClean="0"/>
              <a:t> или ледених иглица- </a:t>
            </a: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иње</a:t>
            </a:r>
            <a:r>
              <a:rPr lang="sr-Cyrl-RS" dirty="0" smtClean="0"/>
              <a:t>.</a:t>
            </a:r>
          </a:p>
          <a:p>
            <a:pPr algn="just"/>
            <a:endParaRPr lang="en-US" dirty="0"/>
          </a:p>
        </p:txBody>
      </p:sp>
      <p:pic>
        <p:nvPicPr>
          <p:cNvPr id="4" name="Picture 3" descr="преузимањ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657600"/>
            <a:ext cx="3429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viev-slik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581400"/>
            <a:ext cx="42672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МАГЛА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algn="just"/>
            <a:r>
              <a:rPr lang="sr-Cyrl-RS" dirty="0" smtClean="0"/>
              <a:t>Када се водена пара охлади и згусне ниско при земљи настане </a:t>
            </a:r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</a:rPr>
              <a:t>магла</a:t>
            </a:r>
            <a:r>
              <a:rPr lang="sr-Cyrl-RS" dirty="0" smtClean="0"/>
              <a:t>. Јавља се предвече или у зору, јер тада јаче захлади. Магла је облак сличан оном на небу, а који се створио близу земље. Кроз њега можемо да прођемо уз опрез, јер је видљивост смањена. </a:t>
            </a:r>
            <a:endParaRPr lang="en-US" dirty="0"/>
          </a:p>
        </p:txBody>
      </p:sp>
      <p:pic>
        <p:nvPicPr>
          <p:cNvPr id="6" name="Picture 5" descr="magla_1387352212_670x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0"/>
            <a:ext cx="3935413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365430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810000"/>
            <a:ext cx="386715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</TotalTime>
  <Words>296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Кружење воде у природи</vt:lpstr>
      <vt:lpstr> </vt:lpstr>
      <vt:lpstr>КИША</vt:lpstr>
      <vt:lpstr>СНЕГ</vt:lpstr>
      <vt:lpstr>ГРАД</vt:lpstr>
      <vt:lpstr>ПАДАВИНЕ КОЈЕ СЕ ЈАВЉАЈУ НИСКО, ПРИ ЗЕМЉИ РОСА</vt:lpstr>
      <vt:lpstr> СЛАНА И ИЊЕ</vt:lpstr>
      <vt:lpstr>МАГЛА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Кружење воде у природи</dc:title>
  <dc:creator>User</dc:creator>
  <cp:lastModifiedBy>User</cp:lastModifiedBy>
  <cp:revision>21</cp:revision>
  <dcterms:created xsi:type="dcterms:W3CDTF">2013-09-15T13:08:42Z</dcterms:created>
  <dcterms:modified xsi:type="dcterms:W3CDTF">2016-03-23T01:16:19Z</dcterms:modified>
</cp:coreProperties>
</file>