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7"/>
  </p:notesMasterIdLst>
  <p:sldIdLst>
    <p:sldId id="285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301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99FF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7592" autoAdjust="0"/>
    <p:restoredTop sz="94660"/>
  </p:normalViewPr>
  <p:slideViewPr>
    <p:cSldViewPr>
      <p:cViewPr varScale="1">
        <p:scale>
          <a:sx n="68" d="100"/>
          <a:sy n="68" d="100"/>
        </p:scale>
        <p:origin x="-17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A2B16C75-8E25-44C3-A03D-356D1BCF8158}" type="datetimeFigureOut">
              <a:rPr lang="sr-Latn-CS"/>
              <a:pPr>
                <a:defRPr/>
              </a:pPr>
              <a:t>1.12.2015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 smtClean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 smtClean="0"/>
              <a:t>Kliknite da biste uredili stilove teksta matrice</a:t>
            </a:r>
          </a:p>
          <a:p>
            <a:pPr lvl="1"/>
            <a:r>
              <a:rPr lang="hr-HR" noProof="0" smtClean="0"/>
              <a:t>Druga razina</a:t>
            </a:r>
          </a:p>
          <a:p>
            <a:pPr lvl="2"/>
            <a:r>
              <a:rPr lang="hr-HR" noProof="0" smtClean="0"/>
              <a:t>Treća razina</a:t>
            </a:r>
          </a:p>
          <a:p>
            <a:pPr lvl="3"/>
            <a:r>
              <a:rPr lang="hr-HR" noProof="0" smtClean="0"/>
              <a:t>Četvrta razina</a:t>
            </a:r>
          </a:p>
          <a:p>
            <a:pPr lvl="4"/>
            <a:r>
              <a:rPr lang="hr-HR" noProof="0" smtClean="0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6D7E7A47-269A-4511-8A90-08057674653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hr-HR" smtClean="0"/>
          </a:p>
        </p:txBody>
      </p:sp>
      <p:sp>
        <p:nvSpPr>
          <p:cNvPr id="49156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C3E9CD5-E9B7-4A40-BE7A-CCC787A5C301}" type="slidenum">
              <a:rPr lang="hr-HR" smtClean="0"/>
              <a:pPr/>
              <a:t>24</a:t>
            </a:fld>
            <a:endParaRPr lang="hr-HR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zervirano mjesto slike slajda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Rezervirano mjesto bilježaka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hr-HR" smtClean="0"/>
          </a:p>
        </p:txBody>
      </p:sp>
      <p:sp>
        <p:nvSpPr>
          <p:cNvPr id="50180" name="Rezervirano mjesto broja slajda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552FF973-6E05-46DD-B12D-48587BA64812}" type="slidenum">
              <a:rPr lang="hr-HR" smtClean="0"/>
              <a:pPr/>
              <a:t>39</a:t>
            </a:fld>
            <a:endParaRPr lang="hr-H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170F8-F6DF-499B-A3BD-AE0504AC69E0}" type="datetimeFigureOut">
              <a:rPr lang="sr-Latn-CS"/>
              <a:pPr>
                <a:defRPr/>
              </a:pPr>
              <a:t>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99A8F-D72B-4CC4-8315-96BBB05A7E9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4BB6A-FC54-4B19-90AD-879027B7E028}" type="datetimeFigureOut">
              <a:rPr lang="sr-Latn-CS"/>
              <a:pPr>
                <a:defRPr/>
              </a:pPr>
              <a:t>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668BF-5D72-494A-BB56-0367A659255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7B8BA7-A419-44BC-88E7-3D2C285D9314}" type="datetimeFigureOut">
              <a:rPr lang="sr-Latn-CS"/>
              <a:pPr>
                <a:defRPr/>
              </a:pPr>
              <a:t>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0D3AF1-7BE1-4FAE-8E74-2E791ADEF807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95F6CD-9F81-4E2C-867C-4C3E7D612C8E}" type="datetimeFigureOut">
              <a:rPr lang="sr-Latn-CS"/>
              <a:pPr>
                <a:defRPr/>
              </a:pPr>
              <a:t>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08FF9B-51CD-420C-9BB6-97D86C5F9D7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56DC1D-7410-4A9F-AC55-6FDAE9ACF918}" type="datetimeFigureOut">
              <a:rPr lang="sr-Latn-CS"/>
              <a:pPr>
                <a:defRPr/>
              </a:pPr>
              <a:t>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3817B2-A40E-4E3D-B167-AB6F5639641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AA808-1FAD-42A4-8B69-9EFA22049B0B}" type="datetimeFigureOut">
              <a:rPr lang="sr-Latn-CS"/>
              <a:pPr>
                <a:defRPr/>
              </a:pPr>
              <a:t>1.12.2015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AD41A6-18A7-47FB-A43A-04A1628A652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532100-8494-494E-90FC-A5D88D6CFD76}" type="datetimeFigureOut">
              <a:rPr lang="sr-Latn-CS"/>
              <a:pPr>
                <a:defRPr/>
              </a:pPr>
              <a:t>1.12.2015</a:t>
            </a:fld>
            <a:endParaRPr lang="hr-HR"/>
          </a:p>
        </p:txBody>
      </p:sp>
      <p:sp>
        <p:nvSpPr>
          <p:cNvPr id="8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E91553-8B1E-45BE-968D-5A9F4417FB18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FEEEE6-63CD-4B9F-A13B-9E2CEEC0B7EB}" type="datetimeFigureOut">
              <a:rPr lang="sr-Latn-CS"/>
              <a:pPr>
                <a:defRPr/>
              </a:pPr>
              <a:t>1.12.2015</a:t>
            </a:fld>
            <a:endParaRPr lang="hr-HR"/>
          </a:p>
        </p:txBody>
      </p:sp>
      <p:sp>
        <p:nvSpPr>
          <p:cNvPr id="4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E8AB16-5D8C-46BA-8A72-3824230AE62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092D7E-AA22-43E0-8962-67B23F6A604D}" type="datetimeFigureOut">
              <a:rPr lang="sr-Latn-CS"/>
              <a:pPr>
                <a:defRPr/>
              </a:pPr>
              <a:t>1.12.2015</a:t>
            </a:fld>
            <a:endParaRPr lang="hr-HR"/>
          </a:p>
        </p:txBody>
      </p:sp>
      <p:sp>
        <p:nvSpPr>
          <p:cNvPr id="3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6A409E-7C68-4630-BFB4-2FA908E922F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57A143-F2D6-468E-A377-D3F203450944}" type="datetimeFigureOut">
              <a:rPr lang="sr-Latn-CS"/>
              <a:pPr>
                <a:defRPr/>
              </a:pPr>
              <a:t>1.12.2015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A4210F-198C-447C-BCED-D35A8F8C4F9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 smtClean="0"/>
              <a:t>Kliknite da biste uredili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 smtClean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Kliknite da biste uredili stilove teksta matrice</a:t>
            </a:r>
          </a:p>
        </p:txBody>
      </p:sp>
      <p:sp>
        <p:nvSpPr>
          <p:cNvPr id="5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DBB46A-56A3-4395-8452-5205C549EA3C}" type="datetimeFigureOut">
              <a:rPr lang="sr-Latn-CS"/>
              <a:pPr>
                <a:defRPr/>
              </a:pPr>
              <a:t>1.12.2015</a:t>
            </a:fld>
            <a:endParaRPr lang="hr-HR"/>
          </a:p>
        </p:txBody>
      </p:sp>
      <p:sp>
        <p:nvSpPr>
          <p:cNvPr id="6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28A55C-C49C-4999-8342-E9DAA85E0154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 naslova matrice</a:t>
            </a:r>
          </a:p>
        </p:txBody>
      </p:sp>
      <p:sp>
        <p:nvSpPr>
          <p:cNvPr id="1027" name="Rezervirano mjesto teksta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0F64F415-5026-4028-AFFC-C590A01DA556}" type="datetimeFigureOut">
              <a:rPr lang="sr-Latn-CS"/>
              <a:pPr>
                <a:defRPr/>
              </a:pPr>
              <a:t>1.12.2015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C552D770-435F-446B-94C6-470E4605191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8625" y="500063"/>
            <a:ext cx="8143875" cy="857250"/>
          </a:xfrm>
        </p:spPr>
        <p:txBody>
          <a:bodyPr/>
          <a:lstStyle/>
          <a:p>
            <a:pPr eaLnBrk="1" hangingPunct="1">
              <a:defRPr/>
            </a:pPr>
            <a:r>
              <a:rPr lang="sr-Cyrl-CS" sz="6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ЧАСОВНИК  ИЛИ  САТ</a:t>
            </a:r>
            <a:endParaRPr lang="hr-HR" sz="6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ectangle 5"/>
          <p:cNvSpPr txBox="1">
            <a:spLocks noChangeArrowheads="1"/>
          </p:cNvSpPr>
          <p:nvPr/>
        </p:nvSpPr>
        <p:spPr bwMode="auto">
          <a:xfrm>
            <a:off x="714375" y="1857375"/>
            <a:ext cx="3543300" cy="2500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sr-Cyrl-CS" sz="2800" dirty="0">
                <a:solidFill>
                  <a:schemeClr val="tx2"/>
                </a:solidFill>
                <a:latin typeface="+mn-lt"/>
              </a:rPr>
              <a:t>Многи људи на руци носе часовник  или  сат</a:t>
            </a:r>
            <a:r>
              <a:rPr lang="hr-HR" sz="2800" dirty="0">
                <a:solidFill>
                  <a:schemeClr val="tx2"/>
                </a:solidFill>
                <a:latin typeface="+mn-lt"/>
              </a:rPr>
              <a:t>.</a:t>
            </a:r>
            <a:endParaRPr lang="hr-HR" sz="2800" dirty="0">
              <a:solidFill>
                <a:schemeClr val="tx2"/>
              </a:solidFill>
              <a:latin typeface="+mn-lt"/>
            </a:endParaRPr>
          </a:p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sr-Cyrl-CS" sz="2800" dirty="0">
                <a:solidFill>
                  <a:schemeClr val="tx2"/>
                </a:solidFill>
                <a:latin typeface="+mn-lt"/>
              </a:rPr>
              <a:t>То је справа за мерење времена</a:t>
            </a:r>
            <a:r>
              <a:rPr lang="hr-HR" sz="2800" dirty="0">
                <a:solidFill>
                  <a:schemeClr val="tx2"/>
                </a:solidFill>
                <a:latin typeface="+mn-lt"/>
              </a:rPr>
              <a:t>.</a:t>
            </a:r>
            <a:endParaRPr lang="hr-HR" sz="2800" dirty="0">
              <a:solidFill>
                <a:schemeClr val="tx2"/>
              </a:solidFill>
              <a:latin typeface="+mn-lt"/>
            </a:endParaRPr>
          </a:p>
        </p:txBody>
      </p:sp>
      <p:pic>
        <p:nvPicPr>
          <p:cNvPr id="2052" name="Picture 7" descr="URA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4875" y="1857375"/>
            <a:ext cx="3478213" cy="434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5"/>
          <p:cNvSpPr txBox="1">
            <a:spLocks noChangeArrowheads="1"/>
          </p:cNvSpPr>
          <p:nvPr/>
        </p:nvSpPr>
        <p:spPr bwMode="auto">
          <a:xfrm>
            <a:off x="642938" y="4214813"/>
            <a:ext cx="3857625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  <a:defRPr/>
            </a:pPr>
            <a:r>
              <a:rPr lang="sr-Cyrl-CS" sz="3600" dirty="0">
                <a:solidFill>
                  <a:schemeClr val="accent2"/>
                </a:solidFill>
                <a:latin typeface="+mn-lt"/>
              </a:rPr>
              <a:t>Сат показује сате  и  минуте</a:t>
            </a:r>
            <a:r>
              <a:rPr lang="hr-HR" sz="3600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.</a:t>
            </a:r>
            <a:endParaRPr lang="hr-HR" sz="3600" dirty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10" name="Text Box 10"/>
          <p:cNvSpPr txBox="1">
            <a:spLocks noChangeArrowheads="1"/>
          </p:cNvSpPr>
          <p:nvPr/>
        </p:nvSpPr>
        <p:spPr bwMode="auto">
          <a:xfrm>
            <a:off x="928688" y="5572125"/>
            <a:ext cx="4214812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r-Cyrl-C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Мала казаљка показује сате </a:t>
            </a:r>
            <a:r>
              <a:rPr lang="hr-HR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hr-HR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928688" y="6000750"/>
            <a:ext cx="4643437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r-Cyrl-CS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Велика казаљка показује минуте</a:t>
            </a:r>
            <a:r>
              <a:rPr lang="hr-HR" b="1" dirty="0">
                <a:solidFill>
                  <a:schemeClr val="accent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  <a:endParaRPr lang="hr-HR" b="1" dirty="0">
              <a:solidFill>
                <a:schemeClr val="accent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056" name="Pravokutnik 11"/>
          <p:cNvSpPr>
            <a:spLocks noChangeArrowheads="1"/>
          </p:cNvSpPr>
          <p:nvPr/>
        </p:nvSpPr>
        <p:spPr bwMode="auto">
          <a:xfrm>
            <a:off x="0" y="0"/>
            <a:ext cx="1697038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2000"/>
              <a:t>:</a:t>
            </a:r>
            <a:r>
              <a:rPr lang="hr-HR" sz="4800"/>
              <a:t> 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1281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11282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11283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11284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11285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11286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11287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11288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11289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11290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11291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11292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4213225" y="2643188"/>
            <a:ext cx="1144588" cy="4302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10800000" flipV="1">
            <a:off x="2857500" y="3429000"/>
            <a:ext cx="1643063" cy="1000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2305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12306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12307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12308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12309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12310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12311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12312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12313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12314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12315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12316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4248944" y="2607469"/>
            <a:ext cx="1144588" cy="501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endCxn id="12308" idx="3"/>
          </p:cNvCxnSpPr>
          <p:nvPr/>
        </p:nvCxnSpPr>
        <p:spPr>
          <a:xfrm rot="10800000">
            <a:off x="2490788" y="3395663"/>
            <a:ext cx="2009775" cy="3333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329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13330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13331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13332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13333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13334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13335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13336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13337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13338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13339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13340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4248944" y="2607469"/>
            <a:ext cx="1144588" cy="5016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10800000">
            <a:off x="2786063" y="2500313"/>
            <a:ext cx="1714500" cy="9286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4353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14354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14355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14356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14357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14358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14359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14360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14361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14362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14363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14364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4284663" y="2571750"/>
            <a:ext cx="1144588" cy="5730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16200000" flipV="1">
            <a:off x="3250406" y="2178844"/>
            <a:ext cx="1571625" cy="928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5377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15378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15379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15380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15381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15382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15383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15384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15385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15386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15387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15388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4320382" y="2536031"/>
            <a:ext cx="1144588" cy="6445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0" idx="1"/>
          </p:cNvCxnSpPr>
          <p:nvPr/>
        </p:nvCxnSpPr>
        <p:spPr>
          <a:xfrm rot="5400000" flipH="1" flipV="1">
            <a:off x="3679031" y="2485232"/>
            <a:ext cx="1735137" cy="508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8"/>
          <p:cNvSpPr txBox="1">
            <a:spLocks noChangeArrowheads="1"/>
          </p:cNvSpPr>
          <p:nvPr/>
        </p:nvSpPr>
        <p:spPr bwMode="auto">
          <a:xfrm>
            <a:off x="4714875" y="3500438"/>
            <a:ext cx="3929063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defRPr/>
            </a:pPr>
            <a:r>
              <a:rPr lang="sr-Cyrl-C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Када </a:t>
            </a:r>
            <a:r>
              <a:rPr lang="sr-Cyrl-C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мала казаљка </a:t>
            </a:r>
            <a:r>
              <a:rPr lang="sr-Cyrl-C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обиђе пун круг прошло је пола дана = 12  сати</a:t>
            </a:r>
            <a:r>
              <a:rPr lang="hr-HR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.</a:t>
            </a:r>
          </a:p>
          <a:p>
            <a:pPr>
              <a:defRPr/>
            </a:pPr>
            <a:endParaRPr lang="hr-HR" sz="2400" dirty="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>
              <a:defRPr/>
            </a:pPr>
            <a:r>
              <a:rPr lang="sr-Cyrl-C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Када </a:t>
            </a:r>
            <a:r>
              <a:rPr lang="sr-Cyrl-CS" sz="2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мала казаљка </a:t>
            </a:r>
            <a:r>
              <a:rPr lang="sr-Cyrl-CS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обиђе два пута пун круг то је </a:t>
            </a:r>
            <a:r>
              <a:rPr lang="sr-Cyrl-C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цео дан = 24 сата</a:t>
            </a:r>
            <a:r>
              <a:rPr lang="hr-HR" sz="2400" dirty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428625" y="642938"/>
            <a:ext cx="5857875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sr-Cyrl-C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Када </a:t>
            </a:r>
            <a:r>
              <a:rPr lang="sr-Cyrl-CS" sz="240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велика казаљка </a:t>
            </a:r>
            <a:r>
              <a:rPr lang="sr-Cyrl-C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обиђе цео круг прошао је 1 сат</a:t>
            </a:r>
            <a:r>
              <a:rPr lang="hr-HR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  <a:p>
            <a:r>
              <a:rPr lang="sr-Cyrl-C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Један сат има 60 минута</a:t>
            </a:r>
            <a:r>
              <a:rPr lang="hr-HR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</a:t>
            </a:r>
          </a:p>
        </p:txBody>
      </p:sp>
      <p:pic>
        <p:nvPicPr>
          <p:cNvPr id="4" name="Picture 9" descr="sat2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EEEEEE"/>
              </a:clrFrom>
              <a:clrTo>
                <a:srgbClr val="EEEEEE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1142976" y="2285992"/>
            <a:ext cx="3071834" cy="307183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7425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17426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17427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17428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17429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17430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17431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17432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17433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17434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17435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17436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3784600" y="2643188"/>
            <a:ext cx="1573213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>
            <a:off x="4572000" y="3429000"/>
            <a:ext cx="128587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17442" name="TekstniOkvir 98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</a:t>
            </a:r>
            <a:r>
              <a:rPr lang="hr-HR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8449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18450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18451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18452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18453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18454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18455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18456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18457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18458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18459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18460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>
            <a:endCxn id="18449" idx="2"/>
          </p:cNvCxnSpPr>
          <p:nvPr/>
        </p:nvCxnSpPr>
        <p:spPr>
          <a:xfrm rot="5400000" flipH="1" flipV="1">
            <a:off x="3771106" y="2588420"/>
            <a:ext cx="1641475" cy="428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16200000" flipH="1">
            <a:off x="4393406" y="3607594"/>
            <a:ext cx="1000125" cy="6429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18466" name="TekstniOkvir 43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9473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19474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19475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19476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19477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19478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19479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19480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19481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19482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19483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19484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>
            <a:endCxn id="19473" idx="2"/>
          </p:cNvCxnSpPr>
          <p:nvPr/>
        </p:nvCxnSpPr>
        <p:spPr>
          <a:xfrm rot="5400000" flipH="1" flipV="1">
            <a:off x="3771900" y="2589213"/>
            <a:ext cx="1641475" cy="41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10800000">
            <a:off x="3429000" y="2857500"/>
            <a:ext cx="1071563" cy="5715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19490" name="TekstniOkvir 36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0497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0498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0499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0500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0501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0502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0503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0504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0505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0506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0507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0508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3963194" y="2821782"/>
            <a:ext cx="121602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0" idx="0"/>
            <a:endCxn id="20497" idx="2"/>
          </p:cNvCxnSpPr>
          <p:nvPr/>
        </p:nvCxnSpPr>
        <p:spPr>
          <a:xfrm rot="5400000" flipH="1" flipV="1">
            <a:off x="3808413" y="2552700"/>
            <a:ext cx="1568450" cy="41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20514" name="TekstniOkvir 34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89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3090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3091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3092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3093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3094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3095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3096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3097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3098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3099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3100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3963194" y="2821782"/>
            <a:ext cx="121602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84" idx="4"/>
            <a:endCxn id="48" idx="2"/>
          </p:cNvCxnSpPr>
          <p:nvPr/>
        </p:nvCxnSpPr>
        <p:spPr>
          <a:xfrm rot="5400000" flipH="1" flipV="1">
            <a:off x="3736975" y="2624138"/>
            <a:ext cx="1711325" cy="41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1521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1522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1523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1524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1525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1526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1527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1528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1529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1530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1531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1532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3998913" y="2786063"/>
            <a:ext cx="1216025" cy="73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>
            <a:off x="4500563" y="3429000"/>
            <a:ext cx="214312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21538" name="TekstniOkvir 31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2545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2546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2547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2548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2549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2550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2551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2552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2553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2554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2555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2556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4213225" y="2643188"/>
            <a:ext cx="1144588" cy="4302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0" idx="3"/>
          </p:cNvCxnSpPr>
          <p:nvPr/>
        </p:nvCxnSpPr>
        <p:spPr>
          <a:xfrm rot="5400000">
            <a:off x="3286125" y="3836988"/>
            <a:ext cx="1592263" cy="8778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22562" name="TekstniOkvir 34"/>
          <p:cNvSpPr txBox="1">
            <a:spLocks noChangeArrowheads="1"/>
          </p:cNvSpPr>
          <p:nvPr/>
        </p:nvSpPr>
        <p:spPr bwMode="auto">
          <a:xfrm>
            <a:off x="428625" y="428625"/>
            <a:ext cx="18462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  <a:p>
            <a:r>
              <a:rPr lang="hr-HR"/>
              <a:t>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3569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3570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3571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3572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3573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3574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3575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3576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3577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3578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3579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3580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flipV="1">
            <a:off x="4570413" y="3000375"/>
            <a:ext cx="1358900" cy="4302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endCxn id="23570" idx="0"/>
          </p:cNvCxnSpPr>
          <p:nvPr/>
        </p:nvCxnSpPr>
        <p:spPr>
          <a:xfrm rot="5400000">
            <a:off x="3712369" y="4355307"/>
            <a:ext cx="1714500" cy="47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23586" name="TekstniOkvir 40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4593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4594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4595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4596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4597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4598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4599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4600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4601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4602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4603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4604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0800000">
            <a:off x="3429000" y="2428875"/>
            <a:ext cx="1141413" cy="10017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16200000" flipH="1">
            <a:off x="4250531" y="3821907"/>
            <a:ext cx="1571625" cy="928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24610" name="TekstniOkvir 36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5617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5618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5619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5620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5621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5622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5623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5624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5625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5626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5627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5628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0800000">
            <a:off x="3071813" y="3000375"/>
            <a:ext cx="1498600" cy="43021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10800000" flipV="1">
            <a:off x="2857500" y="3429000"/>
            <a:ext cx="1643063" cy="1000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25634" name="TekstniOkvir 35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6641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6642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6643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6644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6645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6646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6647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6648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6649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6650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6651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6652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>
            <a:off x="4570413" y="3430588"/>
            <a:ext cx="1287462" cy="212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84" idx="4"/>
          </p:cNvCxnSpPr>
          <p:nvPr/>
        </p:nvCxnSpPr>
        <p:spPr>
          <a:xfrm rot="16200000" flipH="1">
            <a:off x="4250532" y="3821906"/>
            <a:ext cx="1643062" cy="1000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26658" name="TekstniOkvir 36"/>
          <p:cNvSpPr txBox="1">
            <a:spLocks noChangeArrowheads="1"/>
          </p:cNvSpPr>
          <p:nvPr/>
        </p:nvSpPr>
        <p:spPr bwMode="auto">
          <a:xfrm>
            <a:off x="428625" y="428625"/>
            <a:ext cx="16430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7665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7666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7667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7668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7669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7670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7671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7672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7673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7674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7675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7676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6200000" flipV="1">
            <a:off x="3784600" y="2644775"/>
            <a:ext cx="1287463" cy="284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10800000">
            <a:off x="2857500" y="2500313"/>
            <a:ext cx="1643063" cy="9286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27682" name="TekstniOkvir 34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8689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8690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8691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8692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8693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8694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8695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8696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8697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8698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8699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8700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0800000">
            <a:off x="3214688" y="3143250"/>
            <a:ext cx="1355725" cy="2873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>
            <a:off x="4500563" y="3429000"/>
            <a:ext cx="1928812" cy="928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28706" name="TekstniOkvir 34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29713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29714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29715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29716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29717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29718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29719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29720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29721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29722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29723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29724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>
            <a:off x="3821907" y="3894931"/>
            <a:ext cx="1212850" cy="284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flipV="1">
            <a:off x="4500563" y="2500313"/>
            <a:ext cx="1785937" cy="9286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29730" name="TekstniOkvir 35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0737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30738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30739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30740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30741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30742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30743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30744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30745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30746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30747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30748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6200000" flipV="1">
            <a:off x="3784600" y="2644776"/>
            <a:ext cx="1216025" cy="3556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>
            <a:off x="4500563" y="3429000"/>
            <a:ext cx="214312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0754" name="TekstniOkvir 32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113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4114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4115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4116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4117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4118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4119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4120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4121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4122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4123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4124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3963194" y="2821782"/>
            <a:ext cx="1216025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84" idx="7"/>
          </p:cNvCxnSpPr>
          <p:nvPr/>
        </p:nvCxnSpPr>
        <p:spPr>
          <a:xfrm rot="5400000" flipH="1" flipV="1">
            <a:off x="4337050" y="2143125"/>
            <a:ext cx="1520825" cy="9493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1761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31762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31763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31764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31765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31766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31767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31768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31769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31770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31771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31772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0800000" flipV="1">
            <a:off x="3214688" y="3430588"/>
            <a:ext cx="1355725" cy="2841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84" idx="4"/>
          </p:cNvCxnSpPr>
          <p:nvPr/>
        </p:nvCxnSpPr>
        <p:spPr>
          <a:xfrm rot="16200000" flipH="1">
            <a:off x="4250531" y="3821907"/>
            <a:ext cx="1571625" cy="9286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1778" name="TekstniOkvir 34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2785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32786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32787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32788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32789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32790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32791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32792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32793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32794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32795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32796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3784600" y="2643188"/>
            <a:ext cx="1573213" cy="15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flipV="1">
            <a:off x="4572000" y="2714625"/>
            <a:ext cx="1214438" cy="7143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2802" name="TekstniOkvir 98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3809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33810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33811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33812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33813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33814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33815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33816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33817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33818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33819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33820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>
            <a:endCxn id="33809" idx="2"/>
          </p:cNvCxnSpPr>
          <p:nvPr/>
        </p:nvCxnSpPr>
        <p:spPr>
          <a:xfrm rot="5400000" flipH="1" flipV="1">
            <a:off x="3771106" y="2588420"/>
            <a:ext cx="1641475" cy="428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5400000">
            <a:off x="4071938" y="3929063"/>
            <a:ext cx="1000125" cy="31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3826" name="TekstniOkvir 43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4833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34834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34835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34836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34837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34838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34839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34840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34841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34842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34843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34844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>
            <a:endCxn id="34833" idx="2"/>
          </p:cNvCxnSpPr>
          <p:nvPr/>
        </p:nvCxnSpPr>
        <p:spPr>
          <a:xfrm rot="5400000" flipH="1" flipV="1">
            <a:off x="3771900" y="2589213"/>
            <a:ext cx="1641475" cy="41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10800000">
            <a:off x="3357563" y="3429000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4850" name="TekstniOkvir 36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5857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35858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35859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35860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35861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35862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35863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35864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35865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35866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35867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35868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6200000" flipV="1">
            <a:off x="3713163" y="2573338"/>
            <a:ext cx="1073150" cy="641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0" idx="0"/>
            <a:endCxn id="35857" idx="2"/>
          </p:cNvCxnSpPr>
          <p:nvPr/>
        </p:nvCxnSpPr>
        <p:spPr>
          <a:xfrm rot="5400000" flipH="1" flipV="1">
            <a:off x="3808413" y="2552700"/>
            <a:ext cx="1568450" cy="412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5874" name="TekstniOkvir 34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6881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36882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36883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36884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36885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36886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36887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36888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36889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36890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36891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36892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6200000" flipV="1">
            <a:off x="3713163" y="2573338"/>
            <a:ext cx="1073150" cy="641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5400000" flipH="1" flipV="1">
            <a:off x="4250532" y="2178844"/>
            <a:ext cx="1500187" cy="1000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6898" name="TekstniOkvir 31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7905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37906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37907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37908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37909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37910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37911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37912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37913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37914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37915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37916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4213225" y="2643188"/>
            <a:ext cx="1144588" cy="4302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0" idx="3"/>
          </p:cNvCxnSpPr>
          <p:nvPr/>
        </p:nvCxnSpPr>
        <p:spPr>
          <a:xfrm rot="5400000">
            <a:off x="3500438" y="2479675"/>
            <a:ext cx="20638" cy="20208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7922" name="TekstniOkvir 34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8929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38930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38931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38932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38933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38934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38935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38936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38937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38938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38939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38940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>
            <a:off x="4570413" y="3430588"/>
            <a:ext cx="1001712" cy="927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endCxn id="38930" idx="0"/>
          </p:cNvCxnSpPr>
          <p:nvPr/>
        </p:nvCxnSpPr>
        <p:spPr>
          <a:xfrm rot="5400000">
            <a:off x="3712369" y="4355307"/>
            <a:ext cx="1714500" cy="47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8946" name="TekstniOkvir 40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39953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39954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39955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39956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39957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39958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39959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39960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39961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39962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39963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39964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0800000">
            <a:off x="3429000" y="2571750"/>
            <a:ext cx="1141413" cy="85883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0" idx="2"/>
          </p:cNvCxnSpPr>
          <p:nvPr/>
        </p:nvCxnSpPr>
        <p:spPr>
          <a:xfrm rot="10800000" flipH="1">
            <a:off x="4500563" y="2428875"/>
            <a:ext cx="1857375" cy="1000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39970" name="TekstniOkvir 36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0977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40978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40979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40980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40981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40982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40983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40984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40985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40986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40987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40988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>
            <a:stCxn id="0" idx="1"/>
          </p:cNvCxnSpPr>
          <p:nvPr/>
        </p:nvCxnSpPr>
        <p:spPr>
          <a:xfrm rot="16200000" flipH="1" flipV="1">
            <a:off x="3628231" y="2893219"/>
            <a:ext cx="407988" cy="13779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10800000" flipV="1">
            <a:off x="2857500" y="3429000"/>
            <a:ext cx="1643063" cy="1000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40994" name="TekstniOkvir 35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5137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5138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5139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5140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5141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5142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5143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5144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5145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5146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5147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5148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3998913" y="2786063"/>
            <a:ext cx="1216025" cy="730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flipV="1">
            <a:off x="4500563" y="2428875"/>
            <a:ext cx="1928812" cy="1000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2001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42002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42003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42004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42005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42006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42007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42008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42009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42010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42011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42012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>
            <a:off x="4570413" y="3430588"/>
            <a:ext cx="1287462" cy="2127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84" idx="5"/>
          </p:cNvCxnSpPr>
          <p:nvPr/>
        </p:nvCxnSpPr>
        <p:spPr>
          <a:xfrm rot="16200000" flipH="1">
            <a:off x="5051425" y="3051175"/>
            <a:ext cx="806450" cy="1663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42018" name="TekstniOkvir 36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3025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43026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43027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43028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43029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43030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43031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43032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43033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43034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43035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43036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0800000" flipV="1">
            <a:off x="3429000" y="3430588"/>
            <a:ext cx="1141413" cy="1412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0" idx="1"/>
          </p:cNvCxnSpPr>
          <p:nvPr/>
        </p:nvCxnSpPr>
        <p:spPr>
          <a:xfrm rot="16200000" flipV="1">
            <a:off x="3250406" y="2107407"/>
            <a:ext cx="877887" cy="16637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43042" name="TekstniOkvir 34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4049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44050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44051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44052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44053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44054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44055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44056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44057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44058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44059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44060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>
            <a:off x="3607594" y="3466307"/>
            <a:ext cx="998537" cy="927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0" idx="0"/>
            <a:endCxn id="44050" idx="0"/>
          </p:cNvCxnSpPr>
          <p:nvPr/>
        </p:nvCxnSpPr>
        <p:spPr>
          <a:xfrm rot="16200000" flipH="1" flipV="1">
            <a:off x="3640931" y="4283870"/>
            <a:ext cx="1857375" cy="47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44066" name="TekstniOkvir 34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5073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45074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45075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45076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45077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45078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45079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45080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45081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45082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45083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45084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0800000" flipV="1">
            <a:off x="3214688" y="3430588"/>
            <a:ext cx="1355725" cy="6413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0" idx="3"/>
          </p:cNvCxnSpPr>
          <p:nvPr/>
        </p:nvCxnSpPr>
        <p:spPr>
          <a:xfrm rot="5400000" flipH="1" flipV="1">
            <a:off x="4164013" y="2071687"/>
            <a:ext cx="1765300" cy="10509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45090" name="TekstniOkvir 35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6097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46098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46099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46100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46101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46102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46103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46104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46105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46106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46107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46108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6200000" flipV="1">
            <a:off x="3784600" y="2644775"/>
            <a:ext cx="1287463" cy="284163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endCxn id="46106" idx="3"/>
          </p:cNvCxnSpPr>
          <p:nvPr/>
        </p:nvCxnSpPr>
        <p:spPr>
          <a:xfrm rot="10800000" flipV="1">
            <a:off x="2919413" y="3429000"/>
            <a:ext cx="1581150" cy="10382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46114" name="TekstniOkvir 32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47121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12</a:t>
            </a:r>
          </a:p>
        </p:txBody>
      </p:sp>
      <p:sp>
        <p:nvSpPr>
          <p:cNvPr id="47122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6</a:t>
            </a:r>
          </a:p>
        </p:txBody>
      </p:sp>
      <p:sp>
        <p:nvSpPr>
          <p:cNvPr id="47123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3</a:t>
            </a:r>
          </a:p>
        </p:txBody>
      </p:sp>
      <p:sp>
        <p:nvSpPr>
          <p:cNvPr id="47124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9</a:t>
            </a:r>
          </a:p>
        </p:txBody>
      </p:sp>
      <p:sp>
        <p:nvSpPr>
          <p:cNvPr id="47125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</a:t>
            </a:r>
          </a:p>
        </p:txBody>
      </p:sp>
      <p:sp>
        <p:nvSpPr>
          <p:cNvPr id="47126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2</a:t>
            </a:r>
          </a:p>
        </p:txBody>
      </p:sp>
      <p:sp>
        <p:nvSpPr>
          <p:cNvPr id="47127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4</a:t>
            </a:r>
          </a:p>
        </p:txBody>
      </p:sp>
      <p:sp>
        <p:nvSpPr>
          <p:cNvPr id="47128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5</a:t>
            </a:r>
          </a:p>
        </p:txBody>
      </p:sp>
      <p:sp>
        <p:nvSpPr>
          <p:cNvPr id="47129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7</a:t>
            </a:r>
          </a:p>
        </p:txBody>
      </p:sp>
      <p:sp>
        <p:nvSpPr>
          <p:cNvPr id="47130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8</a:t>
            </a:r>
          </a:p>
        </p:txBody>
      </p:sp>
      <p:sp>
        <p:nvSpPr>
          <p:cNvPr id="47131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10</a:t>
            </a:r>
          </a:p>
        </p:txBody>
      </p:sp>
      <p:sp>
        <p:nvSpPr>
          <p:cNvPr id="47132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/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16200000" flipV="1">
            <a:off x="3606006" y="2466182"/>
            <a:ext cx="1001713" cy="9271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0" idx="2"/>
          </p:cNvCxnSpPr>
          <p:nvPr/>
        </p:nvCxnSpPr>
        <p:spPr>
          <a:xfrm rot="10800000">
            <a:off x="2857500" y="2571750"/>
            <a:ext cx="1643063" cy="85725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 b="1" dirty="0"/>
          </a:p>
        </p:txBody>
      </p:sp>
      <p:sp>
        <p:nvSpPr>
          <p:cNvPr id="47138" name="TekstniOkvir 34"/>
          <p:cNvSpPr txBox="1">
            <a:spLocks noChangeArrowheads="1"/>
          </p:cNvSpPr>
          <p:nvPr/>
        </p:nvSpPr>
        <p:spPr bwMode="auto">
          <a:xfrm>
            <a:off x="428625" y="428625"/>
            <a:ext cx="18462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sr-Cyrl-CS"/>
              <a:t>Колико је сати?</a:t>
            </a:r>
            <a:endParaRPr lang="hr-H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6161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6162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6163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6164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6165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6166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6167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6168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6169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6170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6171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6172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4034631" y="2750345"/>
            <a:ext cx="1216025" cy="1444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>
            <a:off x="4500563" y="3429000"/>
            <a:ext cx="2143125" cy="1588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7185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7186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7187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7188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7189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7190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7191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7192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7193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7194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7195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7196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4034631" y="2750345"/>
            <a:ext cx="1216025" cy="1444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>
            <a:off x="4500563" y="3429000"/>
            <a:ext cx="1928812" cy="1000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209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8210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8211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8212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8213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8214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8215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8216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8217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8218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8219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8220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4070350" y="2714626"/>
            <a:ext cx="1216025" cy="21590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/>
          <p:nvPr/>
        </p:nvCxnSpPr>
        <p:spPr>
          <a:xfrm rot="16200000" flipH="1">
            <a:off x="4250532" y="3821906"/>
            <a:ext cx="1643062" cy="100012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9233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9234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9235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9236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9237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9238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9239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9240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9241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9242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9243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9244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4141788" y="2643188"/>
            <a:ext cx="1216025" cy="358775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endCxn id="9234" idx="0"/>
          </p:cNvCxnSpPr>
          <p:nvPr/>
        </p:nvCxnSpPr>
        <p:spPr>
          <a:xfrm rot="5400000">
            <a:off x="3712369" y="4355307"/>
            <a:ext cx="1714500" cy="476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lipsa 3"/>
          <p:cNvSpPr/>
          <p:nvPr/>
        </p:nvSpPr>
        <p:spPr>
          <a:xfrm>
            <a:off x="1571604" y="642918"/>
            <a:ext cx="6072230" cy="5572164"/>
          </a:xfrm>
          <a:prstGeom prst="ellipse">
            <a:avLst/>
          </a:prstGeom>
          <a:solidFill>
            <a:srgbClr val="FFFFCC"/>
          </a:solidFill>
          <a:ln w="76200"/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dirty="0"/>
          </a:p>
        </p:txBody>
      </p:sp>
      <p:cxnSp>
        <p:nvCxnSpPr>
          <p:cNvPr id="12" name="Ravni poveznik 11"/>
          <p:cNvCxnSpPr>
            <a:stCxn id="0" idx="2"/>
          </p:cNvCxnSpPr>
          <p:nvPr/>
        </p:nvCxnSpPr>
        <p:spPr>
          <a:xfrm rot="10800000" flipH="1">
            <a:off x="1571625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5" name="Ravni poveznik 14"/>
          <p:cNvCxnSpPr/>
          <p:nvPr/>
        </p:nvCxnSpPr>
        <p:spPr>
          <a:xfrm rot="5400000">
            <a:off x="4322763" y="892175"/>
            <a:ext cx="500062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8" name="Ravni poveznik 17"/>
          <p:cNvCxnSpPr>
            <a:endCxn id="0" idx="6"/>
          </p:cNvCxnSpPr>
          <p:nvPr/>
        </p:nvCxnSpPr>
        <p:spPr>
          <a:xfrm>
            <a:off x="7143750" y="3429000"/>
            <a:ext cx="500063" cy="1588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19" name="Ravni poveznik 18"/>
          <p:cNvCxnSpPr/>
          <p:nvPr/>
        </p:nvCxnSpPr>
        <p:spPr>
          <a:xfrm rot="5400000">
            <a:off x="4359276" y="5999162"/>
            <a:ext cx="425450" cy="31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1" name="Ravni poveznik 20"/>
          <p:cNvCxnSpPr/>
          <p:nvPr/>
        </p:nvCxnSpPr>
        <p:spPr>
          <a:xfrm rot="16200000" flipH="1">
            <a:off x="2893219" y="1107282"/>
            <a:ext cx="357187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3" name="Ravni poveznik 22"/>
          <p:cNvCxnSpPr/>
          <p:nvPr/>
        </p:nvCxnSpPr>
        <p:spPr>
          <a:xfrm>
            <a:off x="2000250" y="2071688"/>
            <a:ext cx="357188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27" name="Ravni poveznik 26"/>
          <p:cNvCxnSpPr/>
          <p:nvPr/>
        </p:nvCxnSpPr>
        <p:spPr>
          <a:xfrm>
            <a:off x="6786563" y="4643438"/>
            <a:ext cx="357187" cy="214312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0" name="Ravni poveznik 29"/>
          <p:cNvCxnSpPr/>
          <p:nvPr/>
        </p:nvCxnSpPr>
        <p:spPr>
          <a:xfrm flipV="1">
            <a:off x="2071688" y="4643438"/>
            <a:ext cx="428625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4" name="Ravni poveznik 33"/>
          <p:cNvCxnSpPr/>
          <p:nvPr/>
        </p:nvCxnSpPr>
        <p:spPr>
          <a:xfrm rot="16200000" flipH="1">
            <a:off x="5643563" y="5643562"/>
            <a:ext cx="357188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38" name="Ravni poveznik 37"/>
          <p:cNvCxnSpPr/>
          <p:nvPr/>
        </p:nvCxnSpPr>
        <p:spPr>
          <a:xfrm rot="5400000">
            <a:off x="5679282" y="1035844"/>
            <a:ext cx="357187" cy="142875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0" name="Ravni poveznik 39"/>
          <p:cNvCxnSpPr/>
          <p:nvPr/>
        </p:nvCxnSpPr>
        <p:spPr>
          <a:xfrm flipV="1">
            <a:off x="6715125" y="1857375"/>
            <a:ext cx="357188" cy="285750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cxnSp>
        <p:nvCxnSpPr>
          <p:cNvPr id="46" name="Ravni poveznik 45"/>
          <p:cNvCxnSpPr/>
          <p:nvPr/>
        </p:nvCxnSpPr>
        <p:spPr>
          <a:xfrm rot="5400000">
            <a:off x="3071813" y="5572125"/>
            <a:ext cx="357187" cy="214313"/>
          </a:xfrm>
          <a:prstGeom prst="lin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0257" name="TekstniOkvir 47"/>
          <p:cNvSpPr txBox="1">
            <a:spLocks noChangeArrowheads="1"/>
          </p:cNvSpPr>
          <p:nvPr/>
        </p:nvSpPr>
        <p:spPr bwMode="auto">
          <a:xfrm>
            <a:off x="4286250" y="1143000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12</a:t>
            </a:r>
          </a:p>
        </p:txBody>
      </p:sp>
      <p:sp>
        <p:nvSpPr>
          <p:cNvPr id="10258" name="TekstniOkvir 48"/>
          <p:cNvSpPr txBox="1">
            <a:spLocks noChangeArrowheads="1"/>
          </p:cNvSpPr>
          <p:nvPr/>
        </p:nvSpPr>
        <p:spPr bwMode="auto">
          <a:xfrm>
            <a:off x="4357688" y="52149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6</a:t>
            </a:r>
          </a:p>
        </p:txBody>
      </p:sp>
      <p:sp>
        <p:nvSpPr>
          <p:cNvPr id="10259" name="TekstniOkvir 49"/>
          <p:cNvSpPr txBox="1">
            <a:spLocks noChangeArrowheads="1"/>
          </p:cNvSpPr>
          <p:nvPr/>
        </p:nvSpPr>
        <p:spPr bwMode="auto">
          <a:xfrm>
            <a:off x="6715125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3</a:t>
            </a:r>
          </a:p>
        </p:txBody>
      </p:sp>
      <p:sp>
        <p:nvSpPr>
          <p:cNvPr id="10260" name="TekstniOkvir 50"/>
          <p:cNvSpPr txBox="1">
            <a:spLocks noChangeArrowheads="1"/>
          </p:cNvSpPr>
          <p:nvPr/>
        </p:nvSpPr>
        <p:spPr bwMode="auto">
          <a:xfrm>
            <a:off x="2071688" y="3071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9</a:t>
            </a:r>
          </a:p>
        </p:txBody>
      </p:sp>
      <p:sp>
        <p:nvSpPr>
          <p:cNvPr id="10261" name="TekstniOkvir 51"/>
          <p:cNvSpPr txBox="1">
            <a:spLocks noChangeArrowheads="1"/>
          </p:cNvSpPr>
          <p:nvPr/>
        </p:nvSpPr>
        <p:spPr bwMode="auto">
          <a:xfrm>
            <a:off x="5500688" y="121443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</a:t>
            </a:r>
          </a:p>
        </p:txBody>
      </p:sp>
      <p:sp>
        <p:nvSpPr>
          <p:cNvPr id="10262" name="TekstniOkvir 52"/>
          <p:cNvSpPr txBox="1">
            <a:spLocks noChangeArrowheads="1"/>
          </p:cNvSpPr>
          <p:nvPr/>
        </p:nvSpPr>
        <p:spPr bwMode="auto">
          <a:xfrm>
            <a:off x="6357938" y="2000250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2</a:t>
            </a:r>
          </a:p>
        </p:txBody>
      </p:sp>
      <p:sp>
        <p:nvSpPr>
          <p:cNvPr id="10263" name="TekstniOkvir 53"/>
          <p:cNvSpPr txBox="1">
            <a:spLocks noChangeArrowheads="1"/>
          </p:cNvSpPr>
          <p:nvPr/>
        </p:nvSpPr>
        <p:spPr bwMode="auto">
          <a:xfrm>
            <a:off x="6357938" y="4214813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4</a:t>
            </a:r>
          </a:p>
        </p:txBody>
      </p:sp>
      <p:sp>
        <p:nvSpPr>
          <p:cNvPr id="10264" name="TekstniOkvir 54"/>
          <p:cNvSpPr txBox="1">
            <a:spLocks noChangeArrowheads="1"/>
          </p:cNvSpPr>
          <p:nvPr/>
        </p:nvSpPr>
        <p:spPr bwMode="auto">
          <a:xfrm>
            <a:off x="5429250" y="500062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5</a:t>
            </a:r>
          </a:p>
        </p:txBody>
      </p:sp>
      <p:sp>
        <p:nvSpPr>
          <p:cNvPr id="10265" name="TekstniOkvir 55"/>
          <p:cNvSpPr txBox="1">
            <a:spLocks noChangeArrowheads="1"/>
          </p:cNvSpPr>
          <p:nvPr/>
        </p:nvSpPr>
        <p:spPr bwMode="auto">
          <a:xfrm>
            <a:off x="3286125" y="4929188"/>
            <a:ext cx="4191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7</a:t>
            </a:r>
          </a:p>
        </p:txBody>
      </p:sp>
      <p:sp>
        <p:nvSpPr>
          <p:cNvPr id="10266" name="TekstniOkvir 56"/>
          <p:cNvSpPr txBox="1">
            <a:spLocks noChangeArrowheads="1"/>
          </p:cNvSpPr>
          <p:nvPr/>
        </p:nvSpPr>
        <p:spPr bwMode="auto">
          <a:xfrm>
            <a:off x="2500313" y="4143375"/>
            <a:ext cx="4191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8</a:t>
            </a:r>
          </a:p>
        </p:txBody>
      </p:sp>
      <p:sp>
        <p:nvSpPr>
          <p:cNvPr id="10267" name="TekstniOkvir 57"/>
          <p:cNvSpPr txBox="1">
            <a:spLocks noChangeArrowheads="1"/>
          </p:cNvSpPr>
          <p:nvPr/>
        </p:nvSpPr>
        <p:spPr bwMode="auto">
          <a:xfrm>
            <a:off x="2286000" y="2071688"/>
            <a:ext cx="652463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10</a:t>
            </a:r>
          </a:p>
        </p:txBody>
      </p:sp>
      <p:sp>
        <p:nvSpPr>
          <p:cNvPr id="10268" name="TekstniOkvir 58"/>
          <p:cNvSpPr txBox="1">
            <a:spLocks noChangeArrowheads="1"/>
          </p:cNvSpPr>
          <p:nvPr/>
        </p:nvSpPr>
        <p:spPr bwMode="auto">
          <a:xfrm>
            <a:off x="3143250" y="1285875"/>
            <a:ext cx="652463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sz="3600" b="1">
                <a:latin typeface="Calibri" pitchFamily="34" charset="0"/>
              </a:rPr>
              <a:t>11</a:t>
            </a:r>
          </a:p>
        </p:txBody>
      </p:sp>
      <p:cxnSp>
        <p:nvCxnSpPr>
          <p:cNvPr id="81" name="Ravni poveznik sa strelicom 80"/>
          <p:cNvCxnSpPr/>
          <p:nvPr/>
        </p:nvCxnSpPr>
        <p:spPr>
          <a:xfrm rot="5400000" flipH="1" flipV="1">
            <a:off x="4213225" y="2643188"/>
            <a:ext cx="1144588" cy="430212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3" name="Ravni poveznik sa strelicom 82"/>
          <p:cNvCxnSpPr>
            <a:stCxn id="0" idx="3"/>
          </p:cNvCxnSpPr>
          <p:nvPr/>
        </p:nvCxnSpPr>
        <p:spPr>
          <a:xfrm rot="5400000">
            <a:off x="3321844" y="3801269"/>
            <a:ext cx="1520825" cy="877887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84" name="Elipsa 83"/>
          <p:cNvSpPr/>
          <p:nvPr/>
        </p:nvSpPr>
        <p:spPr>
          <a:xfrm>
            <a:off x="4500562" y="3357562"/>
            <a:ext cx="142876" cy="142876"/>
          </a:xfrm>
          <a:prstGeom prst="ellipse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hr-HR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722</Words>
  <Application>Microsoft Office PowerPoint</Application>
  <PresentationFormat>On-screen Show (4:3)</PresentationFormat>
  <Paragraphs>561</Paragraphs>
  <Slides>45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8" baseType="lpstr">
      <vt:lpstr>Arial</vt:lpstr>
      <vt:lpstr>Calibri</vt:lpstr>
      <vt:lpstr>Office tema</vt:lpstr>
      <vt:lpstr>ЧАСОВНИК  ИЛИ  САТ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grga</dc:creator>
  <cp:lastModifiedBy>User</cp:lastModifiedBy>
  <cp:revision>16</cp:revision>
  <dcterms:created xsi:type="dcterms:W3CDTF">2008-11-19T15:43:05Z</dcterms:created>
  <dcterms:modified xsi:type="dcterms:W3CDTF">2015-11-30T23:20:20Z</dcterms:modified>
</cp:coreProperties>
</file>