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D3791-926D-4651-AC27-4A4AE256E27B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E0A2B-1427-4F89-A5BA-4E49D53AC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283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E0A2B-1427-4F89-A5BA-4E49D53AC88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16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15-221F-49BF-A523-A264FA8D5AB0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39CC-083F-42B7-B9E7-F648F9201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88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15-221F-49BF-A523-A264FA8D5AB0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39CC-083F-42B7-B9E7-F648F9201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84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15-221F-49BF-A523-A264FA8D5AB0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39CC-083F-42B7-B9E7-F648F9201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58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15-221F-49BF-A523-A264FA8D5AB0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39CC-083F-42B7-B9E7-F648F9201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246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15-221F-49BF-A523-A264FA8D5AB0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39CC-083F-42B7-B9E7-F648F9201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886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15-221F-49BF-A523-A264FA8D5AB0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39CC-083F-42B7-B9E7-F648F9201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695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15-221F-49BF-A523-A264FA8D5AB0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39CC-083F-42B7-B9E7-F648F9201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008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15-221F-49BF-A523-A264FA8D5AB0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39CC-083F-42B7-B9E7-F648F9201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522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15-221F-49BF-A523-A264FA8D5AB0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39CC-083F-42B7-B9E7-F648F9201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17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15-221F-49BF-A523-A264FA8D5AB0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39CC-083F-42B7-B9E7-F648F9201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543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A415-221F-49BF-A523-A264FA8D5AB0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C39CC-083F-42B7-B9E7-F648F9201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989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AA415-221F-49BF-A523-A264FA8D5AB0}" type="datetimeFigureOut">
              <a:rPr lang="en-US" smtClean="0"/>
              <a:pPr/>
              <a:t>5/28/2012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C39CC-083F-42B7-B9E7-F648F9201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827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x-none" b="1" dirty="0" smtClean="0"/>
              <a:t>ДРУГА ГРУПА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93305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>
            <a:noAutofit/>
          </a:bodyPr>
          <a:lstStyle/>
          <a:p>
            <a:pPr lvl="0"/>
            <a:r>
              <a:rPr lang="sr-Cyrl-C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Које године је Стефан Првовенчани крунисан за краља</a:t>
            </a:r>
            <a:r>
              <a:rPr lang="sr-Latn-C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српска држава постала краљевина</a:t>
            </a:r>
            <a:r>
              <a:rPr lang="sr-Cyrl-C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00200" y="4724400"/>
            <a:ext cx="64008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x-none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1223. године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x-none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1219. године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x-none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1217. године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85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914400"/>
            <a:ext cx="8458200" cy="1470025"/>
          </a:xfrm>
        </p:spPr>
        <p:txBody>
          <a:bodyPr>
            <a:noAutofit/>
          </a:bodyPr>
          <a:lstStyle/>
          <a:p>
            <a:pPr lvl="0" algn="l"/>
            <a:r>
              <a:rPr lang="sr-Cyrl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1217. Године је </a:t>
            </a:r>
            <a:r>
              <a:rPr lang="sr-Cyrl-C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Стефан Првовенчани крунисан за краља</a:t>
            </a:r>
            <a:r>
              <a:rPr lang="sr-Latn-C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српска држава постала </a:t>
            </a:r>
            <a:r>
              <a:rPr lang="x-none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 </a:t>
            </a:r>
            <a:r>
              <a:rPr lang="sr-Latn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краљевина</a:t>
            </a:r>
            <a:r>
              <a:rPr lang="x-none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67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sr-Cyrl-C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Када је српска црква стекла  самосталност?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669001"/>
            <a:ext cx="8229600" cy="3154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x-non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1217. године</a:t>
            </a:r>
          </a:p>
          <a:p>
            <a:pPr>
              <a:buFont typeface="Wingdings" pitchFamily="2" charset="2"/>
              <a:buChar char="q"/>
            </a:pPr>
            <a:r>
              <a:rPr lang="x-non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1219. године</a:t>
            </a:r>
          </a:p>
          <a:p>
            <a:pPr>
              <a:buFont typeface="Wingdings" pitchFamily="2" charset="2"/>
              <a:buChar char="q"/>
            </a:pPr>
            <a:r>
              <a:rPr lang="x-non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1209. године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697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9600"/>
            <a:ext cx="8229600" cy="1143000"/>
          </a:xfrm>
        </p:spPr>
        <p:txBody>
          <a:bodyPr>
            <a:noAutofit/>
          </a:bodyPr>
          <a:lstStyle/>
          <a:p>
            <a:r>
              <a:rPr lang="x-none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Српска црква је стекла самосталност 1219. године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97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b="1" dirty="0"/>
              <a:t>Ко је први српски архиепископ?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962400"/>
            <a:ext cx="8229600" cy="2362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x-non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</a:p>
          <a:p>
            <a:pPr>
              <a:buFont typeface="Wingdings" pitchFamily="2" charset="2"/>
              <a:buChar char="q"/>
            </a:pPr>
            <a:r>
              <a:rPr lang="x-non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Арсеније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>
              <a:buFont typeface="Wingdings" pitchFamily="2" charset="2"/>
              <a:buChar char="q"/>
            </a:pPr>
            <a:r>
              <a:rPr lang="x-non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Сава (Растко Немањић)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55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1143000"/>
          </a:xfrm>
        </p:spPr>
        <p:txBody>
          <a:bodyPr>
            <a:noAutofit/>
          </a:bodyPr>
          <a:lstStyle/>
          <a:p>
            <a:r>
              <a:rPr lang="sr-Cyrl-C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Први </a:t>
            </a:r>
            <a:r>
              <a:rPr lang="sr-Cyrl-C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српски </a:t>
            </a:r>
            <a:r>
              <a:rPr lang="sr-Cyrl-C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архиепископ је био Сава (Растко Немањић)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01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Који манастир је задужбина Стефана Уроша I?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962400"/>
            <a:ext cx="8229600" cy="2209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Cyrl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Сопоћани</a:t>
            </a:r>
            <a:r>
              <a:rPr lang="sr-Latn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(XIII</a:t>
            </a:r>
            <a:r>
              <a:rPr lang="sr-Cyrl-C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</a:t>
            </a:r>
            <a:r>
              <a:rPr lang="sr-Cyrl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sr-Cyrl-C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Студеница (XII век</a:t>
            </a:r>
            <a:r>
              <a:rPr lang="sr-Cyrl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sr-Cyrl-C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Милешева</a:t>
            </a:r>
            <a:r>
              <a:rPr lang="sr-Latn-C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(XIII </a:t>
            </a:r>
            <a:r>
              <a:rPr lang="sr-Cyrl-C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век)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3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676400"/>
          </a:xfrm>
        </p:spPr>
        <p:txBody>
          <a:bodyPr>
            <a:noAutofit/>
          </a:bodyPr>
          <a:lstStyle/>
          <a:p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Задужбина </a:t>
            </a:r>
            <a: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Стефана Уроша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је манастир </a:t>
            </a:r>
            <a: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Сопоћани</a:t>
            </a:r>
            <a:r>
              <a:rPr lang="sr-Latn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(XIII</a:t>
            </a:r>
            <a: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век)</a:t>
            </a:r>
            <a:b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102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ком манастиру се налази фреска Бели анђео?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343400"/>
            <a:ext cx="8229600" cy="2286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x-none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Хиландар</a:t>
            </a:r>
          </a:p>
          <a:p>
            <a:pPr>
              <a:buFont typeface="Wingdings" pitchFamily="2" charset="2"/>
              <a:buChar char="q"/>
            </a:pPr>
            <a:r>
              <a:rPr lang="x-none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Жича</a:t>
            </a:r>
          </a:p>
          <a:p>
            <a:pPr>
              <a:buFont typeface="Wingdings" pitchFamily="2" charset="2"/>
              <a:buChar char="q"/>
            </a:pPr>
            <a:r>
              <a:rPr lang="x-none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Милешева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5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sr-Cyrl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Фреска </a:t>
            </a:r>
            <a:r>
              <a:rPr lang="sr-Cyrl-C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Бели </a:t>
            </a:r>
            <a:r>
              <a:rPr lang="sr-Cyrl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анђео се налази у манастиру Милешева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14154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1470025"/>
          </a:xfrm>
        </p:spPr>
        <p:txBody>
          <a:bodyPr>
            <a:noAutofit/>
          </a:bodyPr>
          <a:lstStyle/>
          <a:p>
            <a:pPr lvl="0"/>
            <a:r>
              <a:rPr lang="sr-Cyrl-CS" sz="3200" b="1" dirty="0">
                <a:solidFill>
                  <a:srgbClr val="002060"/>
                </a:solidFill>
              </a:rPr>
              <a:t>За време своје владавине ( 1166 – 1196 ) осамосталио је и проширио српску државу.</a:t>
            </a:r>
            <a:r>
              <a:rPr lang="en-US" sz="3200" b="1" dirty="0">
                <a:solidFill>
                  <a:srgbClr val="002060"/>
                </a:solidFill>
              </a:rPr>
              <a:t/>
            </a:r>
            <a:br>
              <a:rPr lang="en-US" sz="3200" b="1" dirty="0">
                <a:solidFill>
                  <a:srgbClr val="002060"/>
                </a:solidFill>
              </a:rPr>
            </a:b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q"/>
            </a:pPr>
            <a:r>
              <a:rPr lang="x-none" b="1" dirty="0" smtClean="0">
                <a:solidFill>
                  <a:srgbClr val="FF0000"/>
                </a:solidFill>
              </a:rPr>
              <a:t>Стефан Првовенчани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x-none" b="1" dirty="0" smtClean="0">
                <a:solidFill>
                  <a:srgbClr val="FF0000"/>
                </a:solidFill>
              </a:rPr>
              <a:t>Стефан Урош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x-none" b="1" dirty="0" smtClean="0">
                <a:solidFill>
                  <a:srgbClr val="FF0000"/>
                </a:solidFill>
              </a:rPr>
              <a:t>Стефан Немања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26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Који манастир је задужбина краља Милутина?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19600"/>
            <a:ext cx="8229600" cy="2057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sr-Cyrl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Високи </a:t>
            </a:r>
            <a:r>
              <a:rPr lang="sr-Cyrl-C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Дечани ( XIV век</a:t>
            </a:r>
            <a:r>
              <a:rPr lang="sr-Cyrl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sr-Cyrl-C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Грачаница  ( XIV век</a:t>
            </a:r>
            <a:r>
              <a:rPr lang="sr-Cyrl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sr-Cyrl-C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Раваница ( XIV век)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53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Задужбина </a:t>
            </a:r>
            <a: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краља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Милутина је манастир Грачаница </a:t>
            </a:r>
            <a: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XIV век)</a:t>
            </a:r>
            <a:b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76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Autofit/>
          </a:bodyPr>
          <a:lstStyle/>
          <a:p>
            <a:pPr lvl="0"/>
            <a:r>
              <a:rPr lang="sr-Cyrl-C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Стефана Дечанског је наследио син: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191000"/>
            <a:ext cx="8229600" cy="2057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sr-Cyrl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КраљУрош </a:t>
            </a:r>
            <a:r>
              <a:rPr lang="sr-Cyrl-C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pPr>
              <a:buFont typeface="Wingdings" pitchFamily="2" charset="2"/>
              <a:buChar char="q"/>
            </a:pPr>
            <a:r>
              <a:rPr lang="sr-Cyrl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Краљ </a:t>
            </a:r>
            <a:r>
              <a:rPr lang="sr-Cyrl-C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Милутин</a:t>
            </a:r>
          </a:p>
          <a:p>
            <a:pPr>
              <a:buFont typeface="Wingdings" pitchFamily="2" charset="2"/>
              <a:buChar char="q"/>
            </a:pPr>
            <a:r>
              <a:rPr lang="sr-Cyrl-C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Краљ Стефан Душан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63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Autofit/>
          </a:bodyPr>
          <a:lstStyle/>
          <a:p>
            <a: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Стефана Дечанског је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наследио његов син </a:t>
            </a:r>
            <a: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раљ </a:t>
            </a:r>
            <a: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Стефан Душан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90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Које године је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краљ </a:t>
            </a:r>
            <a: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Стефан Душан проглашен за цара Срба и Грка, а српска држава постала царевина?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743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x-non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1331. године</a:t>
            </a:r>
          </a:p>
          <a:p>
            <a:pPr>
              <a:buFont typeface="Wingdings" pitchFamily="2" charset="2"/>
              <a:buChar char="q"/>
            </a:pPr>
            <a:r>
              <a:rPr lang="x-non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1346. године</a:t>
            </a:r>
          </a:p>
          <a:p>
            <a:pPr>
              <a:buFont typeface="Wingdings" pitchFamily="2" charset="2"/>
              <a:buChar char="q"/>
            </a:pPr>
            <a:r>
              <a:rPr lang="x-non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1371. године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28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257800"/>
            <a:ext cx="8229600" cy="1143000"/>
          </a:xfrm>
        </p:spPr>
        <p:txBody>
          <a:bodyPr>
            <a:noAutofit/>
          </a:bodyPr>
          <a:lstStyle/>
          <a:p>
            <a:r>
              <a:rPr lang="sr-Cyrl-C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1346. године </a:t>
            </a:r>
            <a:r>
              <a:rPr lang="sr-Cyrl-C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 </a:t>
            </a:r>
            <a:r>
              <a:rPr lang="sr-Cyrl-C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краљ </a:t>
            </a:r>
            <a:r>
              <a:rPr lang="sr-Cyrl-C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Стефан Душан проглашен за цара Срба и Грка, а српска држава постала царевина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53568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 се зове познати  законик којим је уређена српска држава у </a:t>
            </a:r>
            <a:r>
              <a:rPr lang="sr-Latn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XIV веку?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3161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x-non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Душанов законик</a:t>
            </a:r>
          </a:p>
          <a:p>
            <a:pPr>
              <a:buFont typeface="Wingdings" pitchFamily="2" charset="2"/>
              <a:buChar char="q"/>
            </a:pPr>
            <a:r>
              <a:rPr lang="x-non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Урошев законик</a:t>
            </a:r>
          </a:p>
          <a:p>
            <a:pPr>
              <a:buFont typeface="Wingdings" pitchFamily="2" charset="2"/>
              <a:buChar char="q"/>
            </a:pPr>
            <a:r>
              <a:rPr lang="x-none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Стефанов законик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52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876800"/>
            <a:ext cx="8229600" cy="137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x-non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Душанов законик</a:t>
            </a:r>
          </a:p>
        </p:txBody>
      </p:sp>
    </p:spTree>
    <p:extLst>
      <p:ext uri="{BB962C8B-B14F-4D97-AF65-F5344CB8AC3E}">
        <p14:creationId xmlns:p14="http://schemas.microsoft.com/office/powerpoint/2010/main" xmlns="" val="159656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 је наследио цара Душана 1355. године?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392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r-Cyrl-C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Лазар </a:t>
            </a:r>
            <a:r>
              <a:rPr lang="sr-Cyrl-C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Хребељановић</a:t>
            </a:r>
          </a:p>
          <a:p>
            <a:pPr>
              <a:buFont typeface="Wingdings" pitchFamily="2" charset="2"/>
              <a:buChar char="q"/>
            </a:pPr>
            <a:r>
              <a:rPr lang="sr-Cyrl-C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Угљеша </a:t>
            </a:r>
            <a:r>
              <a:rPr lang="sr-Cyrl-C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Мрњавчевић</a:t>
            </a:r>
          </a:p>
          <a:p>
            <a:pPr>
              <a:buFont typeface="Wingdings" pitchFamily="2" charset="2"/>
              <a:buChar char="q"/>
            </a:pPr>
            <a:r>
              <a:rPr lang="sr-Cyrl-C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Урош Нејаки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4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Autofit/>
          </a:bodyPr>
          <a:lstStyle/>
          <a:p>
            <a: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Урош </a:t>
            </a:r>
            <a:r>
              <a:rPr lang="sr-Cyrl-C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Нејаки </a:t>
            </a:r>
            <a:r>
              <a:rPr lang="sr-Cyrl-C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 наследио цара Душана 1355. године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1362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5626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x-none" b="1" dirty="0" smtClean="0"/>
              <a:t>СТЕФАН НЕМАЊА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628588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sr-Cyrl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време чије владавине из лозе Немањића је Србија имала највећу моћ и пространство на Балкану ?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8600"/>
            <a:ext cx="8229600" cy="20875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x-non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Стефана Немање</a:t>
            </a:r>
          </a:p>
          <a:p>
            <a:pPr>
              <a:buFont typeface="Wingdings" pitchFamily="2" charset="2"/>
              <a:buChar char="q"/>
            </a:pPr>
            <a:r>
              <a:rPr lang="x-non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Душана Силног</a:t>
            </a:r>
          </a:p>
          <a:p>
            <a:pPr>
              <a:buFont typeface="Wingdings" pitchFamily="2" charset="2"/>
              <a:buChar char="q"/>
            </a:pPr>
            <a:r>
              <a:rPr lang="x-none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Стефана Дечанског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69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sr-Cyrl-C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Србија имала највећу моћ и пространство на </a:t>
            </a:r>
            <a:r>
              <a:rPr lang="sr-Cyrl-C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Балкану за време владавине Душана Силног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0333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x-none" dirty="0" smtClean="0"/>
              <a:t>ОВО ЈЕ КРАЈ КВИЗА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605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3058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sr-Cyrl-CS" b="1" dirty="0">
                <a:solidFill>
                  <a:srgbClr val="002060"/>
                </a:solidFill>
              </a:rPr>
              <a:t>Престоница српске државе у време Стефана Немање био је град: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19600"/>
            <a:ext cx="6400800" cy="1752600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q"/>
            </a:pPr>
            <a:r>
              <a:rPr lang="x-none" b="1" dirty="0" smtClean="0">
                <a:solidFill>
                  <a:srgbClr val="FF0000"/>
                </a:solidFill>
              </a:rPr>
              <a:t>Београд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x-none" b="1" dirty="0" smtClean="0">
                <a:solidFill>
                  <a:srgbClr val="FF0000"/>
                </a:solidFill>
              </a:rPr>
              <a:t>Рас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x-none" b="1" dirty="0" smtClean="0">
                <a:solidFill>
                  <a:srgbClr val="FF0000"/>
                </a:solidFill>
              </a:rPr>
              <a:t>Скопље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881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5562600"/>
            <a:ext cx="7772400" cy="10699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x-none" sz="5400" b="1" dirty="0" smtClean="0"/>
              <a:t>ГРАД РАС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339462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sr-Cyrl-C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Који манастири су задужбине Стефана Немање?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81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Cyrl-C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Ђурђеви ступови, Студеница,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Хиландар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x-non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Милешева</a:t>
            </a:r>
          </a:p>
          <a:p>
            <a:pPr>
              <a:buFont typeface="Wingdings" pitchFamily="2" charset="2"/>
              <a:buChar char="q"/>
            </a:pPr>
            <a:r>
              <a:rPr lang="x-non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Жича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59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Ђурђеви </a:t>
            </a:r>
            <a:r>
              <a:rPr lang="sr-Cyrl-C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ступови, Студеница, </a:t>
            </a:r>
            <a:r>
              <a:rPr lang="sr-Cyrl-C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Хиландар </a:t>
            </a:r>
            <a:r>
              <a:rPr lang="sr-Cyrl-C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 задужбине Стефана Немање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006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400"/>
          </a:xfrm>
        </p:spPr>
        <p:txBody>
          <a:bodyPr>
            <a:noAutofit/>
          </a:bodyPr>
          <a:lstStyle/>
          <a:p>
            <a:pPr lvl="0"/>
            <a:r>
              <a:rPr lang="sr-Cyrl-C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 је био први српски краљ?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20574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q"/>
            </a:pPr>
            <a:r>
              <a:rPr lang="x-none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Стефан </a:t>
            </a:r>
            <a:r>
              <a:rPr lang="sr-Cyrl-C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x-none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рвовенчани</a:t>
            </a:r>
            <a:endParaRPr lang="x-none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Wingdings" pitchFamily="2" charset="2"/>
              <a:buChar char="q"/>
            </a:pPr>
            <a:r>
              <a:rPr lang="x-non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Стефан Дечански</a:t>
            </a:r>
          </a:p>
          <a:p>
            <a:pPr marL="457200" indent="-457200" algn="l">
              <a:buFont typeface="Wingdings" pitchFamily="2" charset="2"/>
              <a:buChar char="q"/>
            </a:pPr>
            <a:r>
              <a:rPr lang="x-none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Стефан Владислав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23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x-non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Први српски краљ је био Стефан Првовенчани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56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116</TotalTime>
  <Words>422</Words>
  <Application>Microsoft Office PowerPoint</Application>
  <PresentationFormat>On-screen Show (4:3)</PresentationFormat>
  <Paragraphs>78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ДРУГА ГРУПА</vt:lpstr>
      <vt:lpstr>За време своје владавине ( 1166 – 1196 ) осамосталио је и проширио српску државу. </vt:lpstr>
      <vt:lpstr>СТЕФАН НЕМАЊА</vt:lpstr>
      <vt:lpstr>Престоница српске државе у време Стефана Немање био је град: </vt:lpstr>
      <vt:lpstr>ГРАД РАС</vt:lpstr>
      <vt:lpstr>Који манастири су задужбине Стефана Немање? </vt:lpstr>
      <vt:lpstr>Ђурђеви ступови, Студеница, Хиландар су задужбине Стефана Немање</vt:lpstr>
      <vt:lpstr>Ко је био први српски краљ? </vt:lpstr>
      <vt:lpstr>Први српски краљ је био Стефан Првовенчани</vt:lpstr>
      <vt:lpstr>Које године је Стефан Првовенчани крунисан за краља, a српска држава постала краљевина? </vt:lpstr>
      <vt:lpstr>1217. Године је Стефан Првовенчани крунисан за краља, a српска држава постала је краљевина. </vt:lpstr>
      <vt:lpstr>Када је српска црква стекла  самосталност? </vt:lpstr>
      <vt:lpstr>Српска црква је стекла самосталност 1219. године</vt:lpstr>
      <vt:lpstr>Ко је први српски архиепископ?</vt:lpstr>
      <vt:lpstr>Први српски архиепископ је био Сава (Растко Немањић)</vt:lpstr>
      <vt:lpstr>Који манастир је задужбина Стефана Уроша I? </vt:lpstr>
      <vt:lpstr>Задужбина Стефана Уроша I је манастир Сопоћани (XIII век) </vt:lpstr>
      <vt:lpstr>У ком манастиру се налази фреска Бели анђео? </vt:lpstr>
      <vt:lpstr>Фреска Бели анђео се налази у манастиру Милешева</vt:lpstr>
      <vt:lpstr>Који манастир је задужбина краља Милутина? </vt:lpstr>
      <vt:lpstr>Задужбина краља Милутина је манастир Грачаница ( XIV век)  </vt:lpstr>
      <vt:lpstr>Стефана Дечанског је наследио син: </vt:lpstr>
      <vt:lpstr>Стефана Дечанског је наследио његов син краљ Стефан Душан </vt:lpstr>
      <vt:lpstr>Које године је краљ Стефан Душан проглашен за цара Срба и Грка, а српска држава постала царевина?</vt:lpstr>
      <vt:lpstr>1346. године је краљ Стефан Душан проглашен за цара Срба и Грка, а српска држава постала царевина</vt:lpstr>
      <vt:lpstr>Како се зове познати  законик којим је уређена српска држава у XIV веку? </vt:lpstr>
      <vt:lpstr>Slide 27</vt:lpstr>
      <vt:lpstr>Ко је наследио цара Душана 1355. године? </vt:lpstr>
      <vt:lpstr>Урош Нејаки је наследио цара Душана 1355. године </vt:lpstr>
      <vt:lpstr>За време чије владавине из лозе Немањића је Србија имала највећу моћ и пространство на Балкану ? </vt:lpstr>
      <vt:lpstr>Србија имала највећу моћ и пространство на Балкану за време владавине Душана Силног</vt:lpstr>
      <vt:lpstr>ОВО ЈЕ КРАЈ КВИЗА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време своје владавине ( 1166 – 1196 ) осамосталио је и проширио српску државу.</dc:title>
  <dc:creator>Korisnik</dc:creator>
  <cp:lastModifiedBy>Korisnik</cp:lastModifiedBy>
  <cp:revision>16</cp:revision>
  <dcterms:created xsi:type="dcterms:W3CDTF">2012-05-21T15:27:58Z</dcterms:created>
  <dcterms:modified xsi:type="dcterms:W3CDTF">2012-05-28T18:26:53Z</dcterms:modified>
</cp:coreProperties>
</file>