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F551-AEAC-4AD3-8D34-A4A67727E368}" type="datetimeFigureOut">
              <a:rPr lang="en-US" smtClean="0"/>
              <a:pPr/>
              <a:t>01-Dec-15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341-6071-49D6-925D-DAC6413F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F551-AEAC-4AD3-8D34-A4A67727E368}" type="datetimeFigureOut">
              <a:rPr lang="en-US" smtClean="0"/>
              <a:pPr/>
              <a:t>01-Dec-15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341-6071-49D6-925D-DAC6413F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F551-AEAC-4AD3-8D34-A4A67727E368}" type="datetimeFigureOut">
              <a:rPr lang="en-US" smtClean="0"/>
              <a:pPr/>
              <a:t>01-Dec-15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341-6071-49D6-925D-DAC6413F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F551-AEAC-4AD3-8D34-A4A67727E368}" type="datetimeFigureOut">
              <a:rPr lang="en-US" smtClean="0"/>
              <a:pPr/>
              <a:t>01-Dec-15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341-6071-49D6-925D-DAC6413F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F551-AEAC-4AD3-8D34-A4A67727E368}" type="datetimeFigureOut">
              <a:rPr lang="en-US" smtClean="0"/>
              <a:pPr/>
              <a:t>01-Dec-15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341-6071-49D6-925D-DAC6413F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F551-AEAC-4AD3-8D34-A4A67727E368}" type="datetimeFigureOut">
              <a:rPr lang="en-US" smtClean="0"/>
              <a:pPr/>
              <a:t>01-Dec-15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341-6071-49D6-925D-DAC6413F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F551-AEAC-4AD3-8D34-A4A67727E368}" type="datetimeFigureOut">
              <a:rPr lang="en-US" smtClean="0"/>
              <a:pPr/>
              <a:t>01-Dec-15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341-6071-49D6-925D-DAC6413F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F551-AEAC-4AD3-8D34-A4A67727E368}" type="datetimeFigureOut">
              <a:rPr lang="en-US" smtClean="0"/>
              <a:pPr/>
              <a:t>01-Dec-15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341-6071-49D6-925D-DAC6413F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F551-AEAC-4AD3-8D34-A4A67727E368}" type="datetimeFigureOut">
              <a:rPr lang="en-US" smtClean="0"/>
              <a:pPr/>
              <a:t>01-Dec-15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341-6071-49D6-925D-DAC6413F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F551-AEAC-4AD3-8D34-A4A67727E368}" type="datetimeFigureOut">
              <a:rPr lang="en-US" smtClean="0"/>
              <a:pPr/>
              <a:t>01-Dec-15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341-6071-49D6-925D-DAC6413F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F551-AEAC-4AD3-8D34-A4A67727E368}" type="datetimeFigureOut">
              <a:rPr lang="en-US" smtClean="0"/>
              <a:pPr/>
              <a:t>01-Dec-15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341-6071-49D6-925D-DAC6413F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0F551-AEAC-4AD3-8D34-A4A67727E368}" type="datetimeFigureOut">
              <a:rPr lang="en-US" smtClean="0"/>
              <a:pPr/>
              <a:t>01-Dec-15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AD341-6071-49D6-925D-DAC6413F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066799"/>
          </a:xfrm>
        </p:spPr>
        <p:txBody>
          <a:bodyPr/>
          <a:lstStyle/>
          <a:p>
            <a:r>
              <a:rPr lang="sr-Cyrl-RS" sz="6000" dirty="0" smtClean="0">
                <a:solidFill>
                  <a:srgbClr val="FF0000"/>
                </a:solidFill>
              </a:rPr>
              <a:t>Глаголска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sz="6000" dirty="0" smtClean="0">
                <a:solidFill>
                  <a:srgbClr val="FF0000"/>
                </a:solidFill>
              </a:rPr>
              <a:t>времена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5" name="Picture 4" descr="torta-di-compleanno-feste-compleanno-dipinto-da-persegada-10586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28800"/>
            <a:ext cx="7467600" cy="4419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</a:rPr>
              <a:t>Садашње време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Данас </a:t>
            </a:r>
            <a:r>
              <a:rPr lang="sr-Cyrl-RS" u="sng" dirty="0" smtClean="0">
                <a:solidFill>
                  <a:srgbClr val="FF0000"/>
                </a:solidFill>
              </a:rPr>
              <a:t>славим</a:t>
            </a:r>
            <a:r>
              <a:rPr lang="sr-Cyrl-RS" dirty="0" smtClean="0"/>
              <a:t> осми рођендан. </a:t>
            </a:r>
            <a:r>
              <a:rPr lang="sr-Cyrl-RS" u="sng" dirty="0" smtClean="0">
                <a:solidFill>
                  <a:srgbClr val="FF0000"/>
                </a:solidFill>
              </a:rPr>
              <a:t>Правим</a:t>
            </a:r>
            <a:r>
              <a:rPr lang="sr-Cyrl-RS" dirty="0" smtClean="0"/>
              <a:t> велику журку. </a:t>
            </a:r>
            <a:r>
              <a:rPr lang="sr-Cyrl-RS" u="sng" dirty="0" smtClean="0">
                <a:solidFill>
                  <a:srgbClr val="FF0000"/>
                </a:solidFill>
              </a:rPr>
              <a:t>Долазе</a:t>
            </a:r>
            <a:r>
              <a:rPr lang="sr-Cyrl-RS" dirty="0" smtClean="0"/>
              <a:t> сви другови из одељења. </a:t>
            </a:r>
            <a:r>
              <a:rPr lang="sr-Cyrl-RS" u="sng" dirty="0" smtClean="0">
                <a:solidFill>
                  <a:srgbClr val="FF0000"/>
                </a:solidFill>
              </a:rPr>
              <a:t>Очекујем</a:t>
            </a:r>
            <a:r>
              <a:rPr lang="sr-Cyrl-RS" dirty="0" smtClean="0"/>
              <a:t> пуно лепих поклона</a:t>
            </a:r>
            <a:r>
              <a:rPr lang="sr-Cyrl-RS" u="sng" dirty="0" smtClean="0">
                <a:solidFill>
                  <a:srgbClr val="FF0000"/>
                </a:solidFill>
              </a:rPr>
              <a:t>. Облачим </a:t>
            </a:r>
            <a:r>
              <a:rPr lang="sr-Cyrl-RS" dirty="0" smtClean="0"/>
              <a:t>најлепшу хаљину. </a:t>
            </a:r>
            <a:r>
              <a:rPr lang="sr-Cyrl-RS" u="sng" dirty="0" smtClean="0">
                <a:solidFill>
                  <a:srgbClr val="FF0000"/>
                </a:solidFill>
              </a:rPr>
              <a:t>Блистам</a:t>
            </a:r>
            <a:r>
              <a:rPr lang="sr-Cyrl-RS" dirty="0" smtClean="0"/>
              <a:t> од среће.  </a:t>
            </a:r>
            <a:endParaRPr lang="en-US" dirty="0"/>
          </a:p>
        </p:txBody>
      </p:sp>
      <p:pic>
        <p:nvPicPr>
          <p:cNvPr id="6" name="Picture 5" descr="Devojcica-rodjendan-620x3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657600"/>
            <a:ext cx="8000999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Прошло време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     Прошле године </a:t>
            </a:r>
            <a:r>
              <a:rPr lang="sr-Cyrl-RS" u="sng" dirty="0">
                <a:solidFill>
                  <a:srgbClr val="FF0000"/>
                </a:solidFill>
              </a:rPr>
              <a:t>с</a:t>
            </a:r>
            <a:r>
              <a:rPr lang="sr-Cyrl-RS" u="sng" dirty="0" smtClean="0">
                <a:solidFill>
                  <a:srgbClr val="FF0000"/>
                </a:solidFill>
              </a:rPr>
              <a:t>лавила сам</a:t>
            </a:r>
            <a:r>
              <a:rPr lang="sr-Cyrl-RS" dirty="0" smtClean="0"/>
              <a:t> седми рођендан. </a:t>
            </a:r>
            <a:r>
              <a:rPr lang="sr-Cyrl-RS" u="sng" dirty="0" smtClean="0">
                <a:solidFill>
                  <a:srgbClr val="FF0000"/>
                </a:solidFill>
              </a:rPr>
              <a:t>Правила сам</a:t>
            </a:r>
            <a:r>
              <a:rPr lang="sr-Cyrl-RS" dirty="0" smtClean="0"/>
              <a:t> велику журку. </a:t>
            </a:r>
            <a:r>
              <a:rPr lang="sr-Cyrl-RS" u="sng" dirty="0" smtClean="0">
                <a:solidFill>
                  <a:srgbClr val="FF0000"/>
                </a:solidFill>
              </a:rPr>
              <a:t>Дошли су</a:t>
            </a:r>
            <a:r>
              <a:rPr lang="sr-Cyrl-RS" dirty="0" smtClean="0"/>
              <a:t> сви моји другови из одељења. </a:t>
            </a:r>
            <a:r>
              <a:rPr lang="sr-Cyrl-RS" u="sng" dirty="0" smtClean="0">
                <a:solidFill>
                  <a:srgbClr val="FF0000"/>
                </a:solidFill>
              </a:rPr>
              <a:t>Добила сам</a:t>
            </a:r>
            <a:r>
              <a:rPr lang="sr-Cyrl-RS" dirty="0" smtClean="0"/>
              <a:t> пуно лепих поклона</a:t>
            </a:r>
            <a:r>
              <a:rPr lang="sr-Cyrl-RS" u="sng" dirty="0" smtClean="0">
                <a:solidFill>
                  <a:srgbClr val="FF0000"/>
                </a:solidFill>
              </a:rPr>
              <a:t>. Обукла сам </a:t>
            </a:r>
            <a:r>
              <a:rPr lang="sr-Cyrl-RS" dirty="0" smtClean="0"/>
              <a:t>најлепшу хаљину. </a:t>
            </a:r>
            <a:r>
              <a:rPr lang="sr-Cyrl-RS" u="sng" dirty="0" smtClean="0">
                <a:solidFill>
                  <a:srgbClr val="FF0000"/>
                </a:solidFill>
              </a:rPr>
              <a:t>Блистала сам</a:t>
            </a:r>
            <a:r>
              <a:rPr lang="sr-Cyrl-RS" dirty="0" smtClean="0"/>
              <a:t> од среће. </a:t>
            </a:r>
          </a:p>
          <a:p>
            <a:pPr>
              <a:buNone/>
            </a:pPr>
            <a:r>
              <a:rPr lang="sr-Cyrl-R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Livia-3.rodjendan-Frozen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962400"/>
            <a:ext cx="5410200" cy="253841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</a:rPr>
              <a:t>Будуће време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Следеће године </a:t>
            </a:r>
            <a:r>
              <a:rPr lang="sr-Cyrl-RS" u="sng" dirty="0" smtClean="0">
                <a:solidFill>
                  <a:srgbClr val="FF0000"/>
                </a:solidFill>
              </a:rPr>
              <a:t>славићу</a:t>
            </a:r>
            <a:r>
              <a:rPr lang="sr-Cyrl-RS" dirty="0" smtClean="0"/>
              <a:t> </a:t>
            </a:r>
            <a:r>
              <a:rPr lang="sr-Cyrl-RS" dirty="0" smtClean="0"/>
              <a:t>девети </a:t>
            </a:r>
            <a:r>
              <a:rPr lang="sr-Cyrl-RS" dirty="0" smtClean="0"/>
              <a:t>рођендан. </a:t>
            </a:r>
            <a:r>
              <a:rPr lang="sr-Cyrl-RS" u="sng" dirty="0" smtClean="0">
                <a:solidFill>
                  <a:srgbClr val="FF0000"/>
                </a:solidFill>
              </a:rPr>
              <a:t>Правићу</a:t>
            </a:r>
            <a:r>
              <a:rPr lang="sr-Cyrl-RS" dirty="0" smtClean="0"/>
              <a:t> велику журку. </a:t>
            </a:r>
            <a:r>
              <a:rPr lang="sr-Cyrl-RS" u="sng" dirty="0" smtClean="0">
                <a:solidFill>
                  <a:srgbClr val="FF0000"/>
                </a:solidFill>
              </a:rPr>
              <a:t>Доћи ће</a:t>
            </a:r>
            <a:r>
              <a:rPr lang="sr-Cyrl-RS" dirty="0" smtClean="0"/>
              <a:t> сви моји другови из одељења. </a:t>
            </a:r>
            <a:r>
              <a:rPr lang="sr-Cyrl-RS" u="sng" dirty="0" smtClean="0">
                <a:solidFill>
                  <a:srgbClr val="FF0000"/>
                </a:solidFill>
              </a:rPr>
              <a:t>Добићу </a:t>
            </a:r>
            <a:r>
              <a:rPr lang="sr-Cyrl-RS" dirty="0" smtClean="0"/>
              <a:t>пуно лепих поклона. </a:t>
            </a:r>
            <a:r>
              <a:rPr lang="sr-Cyrl-RS" u="sng" dirty="0" smtClean="0">
                <a:solidFill>
                  <a:srgbClr val="FF0000"/>
                </a:solidFill>
              </a:rPr>
              <a:t>Имаћу</a:t>
            </a:r>
            <a:r>
              <a:rPr lang="sr-Cyrl-RS" dirty="0" smtClean="0"/>
              <a:t> најлепшу хаљину. </a:t>
            </a:r>
            <a:r>
              <a:rPr lang="sr-Cyrl-RS" u="sng" dirty="0" smtClean="0">
                <a:solidFill>
                  <a:srgbClr val="FF0000"/>
                </a:solidFill>
              </a:rPr>
              <a:t>Блистаћу </a:t>
            </a:r>
            <a:r>
              <a:rPr lang="sr-Cyrl-RS" dirty="0" smtClean="0"/>
              <a:t>од среће.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francuska_protiv_seksualizacije_devojcica_1463670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733800"/>
            <a:ext cx="73152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Cyrl-RS" dirty="0" smtClean="0"/>
              <a:t>Одреди време следећих глагола: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играо сам, гледаћу, скачем, купићу, плесао сам, дувам</a:t>
            </a:r>
            <a:endParaRPr lang="en-US" dirty="0"/>
          </a:p>
        </p:txBody>
      </p:sp>
      <p:pic>
        <p:nvPicPr>
          <p:cNvPr id="4" name="Picture 3" descr="fotografisanje-decijih-rodjendana-1024x7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0"/>
            <a:ext cx="8229600" cy="3904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sr-Cyrl-RS" dirty="0" smtClean="0"/>
              <a:t>Промени време следећих реченица: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Написао сам честитку.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Мађионичар ће извести трикове.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 Кловн забавља публику.</a:t>
            </a:r>
          </a:p>
          <a:p>
            <a:pPr>
              <a:buNone/>
            </a:pPr>
            <a:r>
              <a:rPr lang="sr-Cyrl-RS" dirty="0"/>
              <a:t> </a:t>
            </a:r>
            <a:endParaRPr lang="en-US" dirty="0"/>
          </a:p>
        </p:txBody>
      </p:sp>
      <p:pic>
        <p:nvPicPr>
          <p:cNvPr id="5" name="Picture 4" descr="klovn_400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124200"/>
            <a:ext cx="7467600" cy="34480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sr-Cyrl-RS" dirty="0" smtClean="0"/>
              <a:t>Спој именице и глаголе. Одреди род и број именица.</a:t>
            </a:r>
          </a:p>
          <a:p>
            <a:endParaRPr lang="sr-Cyrl-RS" dirty="0" smtClean="0"/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 Свећице                                    је замирисао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 Колач                                         лете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 Конфете                                    горе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 Балон                                        ће пући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 </a:t>
            </a:r>
            <a:endParaRPr lang="en-US" dirty="0"/>
          </a:p>
        </p:txBody>
      </p:sp>
      <p:pic>
        <p:nvPicPr>
          <p:cNvPr id="4" name="Picture 3" descr="K2XK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092596"/>
            <a:ext cx="3048000" cy="500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173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Глаголска времена</vt:lpstr>
      <vt:lpstr>Садашње време</vt:lpstr>
      <vt:lpstr>Прошло време</vt:lpstr>
      <vt:lpstr>Будуће време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Глаголска времена</dc:title>
  <dc:creator>User</dc:creator>
  <cp:lastModifiedBy>User</cp:lastModifiedBy>
  <cp:revision>15</cp:revision>
  <dcterms:created xsi:type="dcterms:W3CDTF">2015-11-28T20:43:36Z</dcterms:created>
  <dcterms:modified xsi:type="dcterms:W3CDTF">2015-12-01T22:05:35Z</dcterms:modified>
</cp:coreProperties>
</file>