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>
        <p:scale>
          <a:sx n="69" d="100"/>
          <a:sy n="69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94150A-16E5-42F9-9D1E-A28354141E3B}" type="datetimeFigureOut">
              <a:rPr lang="en-US" smtClean="0"/>
              <a:pPr/>
              <a:t>19-Sep-13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5574F6-11CD-49E1-9956-E5426F5FC9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sr-Cyrl-RS" sz="7200" i="1" dirty="0" smtClean="0"/>
              <a:t>Во</a:t>
            </a:r>
            <a:r>
              <a:rPr lang="sr-Cyrl-RS" sz="7200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де</a:t>
            </a:r>
            <a:r>
              <a:rPr lang="sr-Cyrl-RS" sz="7200" i="1" dirty="0" smtClean="0">
                <a:effectLst/>
              </a:rPr>
              <a:t>   </a:t>
            </a:r>
            <a:r>
              <a:rPr lang="sr-Cyrl-RS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Србије</a:t>
            </a:r>
            <a:endParaRPr lang="en-US" sz="7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 descr="Kanjon-reke-T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3835271" cy="3408034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reke-u-Srbiji-reka-Mor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3886200" cy="3219450"/>
          </a:xfrm>
          <a:prstGeom prst="hear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vansko-je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305800" cy="54101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ke-i-jezera-u-Srbij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8382000" cy="5867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009617924fb8bc0364b92385714731_v4 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344640" cy="559351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ke-i-jezera-u-srbiji-su-jako-pogodne-za-pecanje-ri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249708" cy="59015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3200" dirty="0" smtClean="0">
                <a:solidFill>
                  <a:srgbClr val="002060"/>
                </a:solidFill>
              </a:rPr>
              <a:t>   </a:t>
            </a:r>
            <a:r>
              <a:rPr lang="sr-Cyrl-RS" sz="3200" i="1" dirty="0" smtClean="0">
                <a:solidFill>
                  <a:srgbClr val="FF0000"/>
                </a:solidFill>
              </a:rPr>
              <a:t>Природних језера </a:t>
            </a:r>
            <a:r>
              <a:rPr lang="sr-Cyrl-RS" sz="3200" dirty="0" smtClean="0">
                <a:solidFill>
                  <a:srgbClr val="002060"/>
                </a:solidFill>
              </a:rPr>
              <a:t>у Србији има мало. Палићко језеро у Војводини настало је радом ветра.Облачинско језеро је у близини Ниша .На Шар планини су</a:t>
            </a:r>
          </a:p>
          <a:p>
            <a:pPr>
              <a:buNone/>
            </a:pPr>
            <a:r>
              <a:rPr lang="sr-Cyrl-RS" sz="3200" dirty="0" smtClean="0">
                <a:solidFill>
                  <a:srgbClr val="002060"/>
                </a:solidFill>
              </a:rPr>
              <a:t> “горске очи “ мања природна језера .</a:t>
            </a:r>
          </a:p>
          <a:p>
            <a:pPr>
              <a:buNone/>
            </a:pPr>
            <a:r>
              <a:rPr lang="sr-Cyrl-RS" sz="3200" dirty="0" smtClean="0">
                <a:solidFill>
                  <a:srgbClr val="002060"/>
                </a:solidFill>
              </a:rPr>
              <a:t>  Обедска бара је у Срему , уз реку Саву . Одмаралиште је птица селица 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bedska_bara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198908" cy="5257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kumirsko jezero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650" y="685800"/>
            <a:ext cx="8296350" cy="56388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l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85800"/>
            <a:ext cx="8219881" cy="5791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dirty="0" smtClean="0">
                <a:solidFill>
                  <a:schemeClr val="accent1">
                    <a:lumMod val="75000"/>
                  </a:schemeClr>
                </a:solidFill>
              </a:rPr>
              <a:t>          Бање Србије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002060"/>
                </a:solidFill>
              </a:rPr>
              <a:t>Бање су уређена места са изворима лековите воде .Неке су познате по минералној води и лековитом блату .</a:t>
            </a:r>
          </a:p>
          <a:p>
            <a:r>
              <a:rPr lang="sr-Cyrl-RS" sz="3200" dirty="0" smtClean="0">
                <a:solidFill>
                  <a:srgbClr val="002060"/>
                </a:solidFill>
              </a:rPr>
              <a:t>Познате бање су : Нишка , Врњачка , Сокобања ,Ковиљача, Матарушка , Русанда ,Кањижа ...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Flowchart: Manual Operation 3"/>
          <p:cNvSpPr/>
          <p:nvPr/>
        </p:nvSpPr>
        <p:spPr>
          <a:xfrm>
            <a:off x="6172200" y="1219200"/>
            <a:ext cx="914400" cy="61264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0960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nje-turizam-srb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81000"/>
            <a:ext cx="5867400" cy="6158706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sr-Cyrl-R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Реке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>
            <a:normAutofit/>
          </a:bodyPr>
          <a:lstStyle/>
          <a:p>
            <a:r>
              <a:rPr lang="sr-Cyrl-RS" sz="2800" u="sng" dirty="0" smtClean="0">
                <a:solidFill>
                  <a:srgbClr val="002060"/>
                </a:solidFill>
              </a:rPr>
              <a:t>Дунав</a:t>
            </a: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 протиче кроз северни део наше земље. Његове леве притоке су Тиса и Тамиш , а десне Сава , Велика Морава и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имок.Ове реке припадају </a:t>
            </a:r>
            <a:r>
              <a:rPr lang="sr-Cyrl-RS" sz="2800" dirty="0" smtClean="0">
                <a:solidFill>
                  <a:srgbClr val="FF0000"/>
                </a:solidFill>
              </a:rPr>
              <a:t>црноморском сливу </a:t>
            </a: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-теку према </a:t>
            </a:r>
            <a:r>
              <a:rPr lang="sr-Cyrl-RS" sz="2800" i="1" dirty="0" smtClean="0">
                <a:solidFill>
                  <a:schemeClr val="accent1">
                    <a:lumMod val="75000"/>
                  </a:schemeClr>
                </a:solidFill>
              </a:rPr>
              <a:t>истоку.</a:t>
            </a: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mapa-dun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0"/>
            <a:ext cx="60579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1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" y="0"/>
            <a:ext cx="9117838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6477000" cy="914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389120"/>
          </a:xfrm>
        </p:spPr>
        <p:txBody>
          <a:bodyPr>
            <a:normAutofit/>
          </a:bodyPr>
          <a:lstStyle/>
          <a:p>
            <a:r>
              <a:rPr lang="sr-Cyrl-RS" sz="3200" u="sng" dirty="0" smtClean="0">
                <a:solidFill>
                  <a:schemeClr val="accent1">
                    <a:lumMod val="75000"/>
                  </a:schemeClr>
                </a:solidFill>
              </a:rPr>
              <a:t>Тиса </a:t>
            </a:r>
            <a:r>
              <a:rPr lang="sr-Cyrl-RS" sz="3200" dirty="0" smtClean="0">
                <a:solidFill>
                  <a:schemeClr val="accent1"/>
                </a:solidFill>
              </a:rPr>
              <a:t>улази у нашу земљу из Мађарске, а Тамиш из Румуније. У Војводини је изграђен  канал Дунав – Тиса – Дунав и много мањи</a:t>
            </a:r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</a:rPr>
              <a:t>х канала.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karta-dtd-za-smanje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971800"/>
            <a:ext cx="6074618" cy="370314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52600"/>
          </a:xfrm>
        </p:spPr>
        <p:txBody>
          <a:bodyPr>
            <a:normAutofit/>
          </a:bodyPr>
          <a:lstStyle/>
          <a:p>
            <a:r>
              <a:rPr lang="sr-Cyrl-RS" sz="3200" u="sng" dirty="0" smtClean="0">
                <a:solidFill>
                  <a:schemeClr val="accent1">
                    <a:lumMod val="50000"/>
                  </a:schemeClr>
                </a:solidFill>
              </a:rPr>
              <a:t>Велика Морава </a:t>
            </a:r>
            <a:r>
              <a:rPr lang="sr-Cyrl-RS" sz="3200" dirty="0" smtClean="0">
                <a:solidFill>
                  <a:schemeClr val="accent1">
                    <a:lumMod val="75000"/>
                  </a:schemeClr>
                </a:solidFill>
              </a:rPr>
              <a:t> настаје од Западне и Јужне Мораве које се састају код Сталаћа.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01-Mo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162800" cy="3670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2743200"/>
          </a:xfrm>
        </p:spPr>
        <p:txBody>
          <a:bodyPr>
            <a:normAutofit fontScale="92500"/>
          </a:bodyPr>
          <a:lstStyle/>
          <a:p>
            <a:r>
              <a:rPr lang="sr-Cyrl-RS" sz="3200" u="sng" dirty="0" smtClean="0">
                <a:solidFill>
                  <a:schemeClr val="accent1">
                    <a:lumMod val="50000"/>
                  </a:schemeClr>
                </a:solidFill>
              </a:rPr>
              <a:t>Сава</a:t>
            </a:r>
            <a:r>
              <a:rPr lang="sr-Cyrl-RS" sz="3200" dirty="0" smtClean="0">
                <a:solidFill>
                  <a:schemeClr val="accent1">
                    <a:lumMod val="75000"/>
                  </a:schemeClr>
                </a:solidFill>
              </a:rPr>
              <a:t> се улива у Дунав код Београда.Њена највећа </a:t>
            </a:r>
            <a:r>
              <a:rPr lang="sr-Cyrl-RS" sz="3500" dirty="0" smtClean="0">
                <a:solidFill>
                  <a:schemeClr val="accent1">
                    <a:lumMod val="75000"/>
                  </a:schemeClr>
                </a:solidFill>
              </a:rPr>
              <a:t>притока је Дрина.</a:t>
            </a:r>
          </a:p>
          <a:p>
            <a:r>
              <a:rPr lang="sr-Cyrl-RS" sz="3500" u="sng" dirty="0" smtClean="0">
                <a:solidFill>
                  <a:schemeClr val="accent1">
                    <a:lumMod val="50000"/>
                  </a:schemeClr>
                </a:solidFill>
              </a:rPr>
              <a:t>Тимок</a:t>
            </a:r>
            <a:r>
              <a:rPr lang="sr-Cyrl-RS" sz="3500" dirty="0" smtClean="0">
                <a:solidFill>
                  <a:schemeClr val="accent1">
                    <a:lumMod val="75000"/>
                  </a:schemeClr>
                </a:solidFill>
              </a:rPr>
              <a:t> тече источном </a:t>
            </a:r>
            <a:r>
              <a:rPr lang="sr-Cyrl-RS" sz="3200" dirty="0" smtClean="0">
                <a:solidFill>
                  <a:schemeClr val="accent1">
                    <a:lumMod val="75000"/>
                  </a:schemeClr>
                </a:solidFill>
              </a:rPr>
              <a:t>Србијом. Настаје спајањем Белог Тимока и Црног Тимока.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Sava_i_Duna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5943600" cy="1066800"/>
          </a:xfrm>
          <a:prstGeom prst="roundRect">
            <a:avLst/>
          </a:prstGeom>
        </p:spPr>
      </p:pic>
      <p:pic>
        <p:nvPicPr>
          <p:cNvPr id="5" name="Picture 4" descr="280px-April2003_(22)_Tim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14800"/>
            <a:ext cx="3479800" cy="2311581"/>
          </a:xfrm>
          <a:prstGeom prst="homePlate">
            <a:avLst/>
          </a:prstGeom>
        </p:spPr>
      </p:pic>
      <p:pic>
        <p:nvPicPr>
          <p:cNvPr id="6" name="Picture 5" descr="post-1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038600"/>
            <a:ext cx="2657141" cy="2614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8912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accent1">
                    <a:lumMod val="75000"/>
                  </a:schemeClr>
                </a:solidFill>
              </a:rPr>
              <a:t>Реке које теку ка југозападу припадају </a:t>
            </a:r>
            <a:r>
              <a:rPr lang="sr-Cyrl-RS" sz="3600" i="1" dirty="0" smtClean="0">
                <a:solidFill>
                  <a:srgbClr val="FF0000"/>
                </a:solidFill>
              </a:rPr>
              <a:t>јадранском</a:t>
            </a:r>
            <a:r>
              <a:rPr lang="sr-Cyrl-RS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3600" i="1" dirty="0" smtClean="0">
                <a:solidFill>
                  <a:srgbClr val="FF0000"/>
                </a:solidFill>
              </a:rPr>
              <a:t>сливу</a:t>
            </a:r>
            <a:r>
              <a:rPr lang="sr-Cyrl-RS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3600" dirty="0" smtClean="0">
                <a:solidFill>
                  <a:schemeClr val="accent1">
                    <a:lumMod val="75000"/>
                  </a:schemeClr>
                </a:solidFill>
              </a:rPr>
              <a:t>(Бели Дрим ),а оне које теку ка југу </a:t>
            </a:r>
            <a:r>
              <a:rPr lang="sr-Cyrl-RS" sz="3600" i="1" dirty="0" smtClean="0">
                <a:solidFill>
                  <a:srgbClr val="FF0000"/>
                </a:solidFill>
              </a:rPr>
              <a:t>егејском сливу</a:t>
            </a:r>
            <a:r>
              <a:rPr lang="sr-Cyrl-RS" sz="3600" i="1" dirty="0" smtClean="0">
                <a:solidFill>
                  <a:schemeClr val="accent1">
                    <a:lumMod val="75000"/>
                  </a:schemeClr>
                </a:solidFill>
              </a:rPr>
              <a:t> ( </a:t>
            </a:r>
            <a:r>
              <a:rPr lang="sr-Cyrl-RS" sz="3600" dirty="0" smtClean="0">
                <a:solidFill>
                  <a:schemeClr val="accent1">
                    <a:lumMod val="75000"/>
                  </a:schemeClr>
                </a:solidFill>
              </a:rPr>
              <a:t>Лепенац и Пчиња).</a:t>
            </a:r>
          </a:p>
          <a:p>
            <a:endParaRPr lang="sr-Cyrl-RS" sz="3600" i="1" u="sng" dirty="0" smtClean="0">
              <a:solidFill>
                <a:srgbClr val="FF0000"/>
              </a:solidFill>
            </a:endParaRPr>
          </a:p>
          <a:p>
            <a:r>
              <a:rPr lang="sr-Cyrl-RS" sz="3600" i="1" u="sng" dirty="0" smtClean="0">
                <a:solidFill>
                  <a:srgbClr val="FF0000"/>
                </a:solidFill>
              </a:rPr>
              <a:t>Територија са које воде отичу у једно море назива се морски слив .</a:t>
            </a:r>
          </a:p>
          <a:p>
            <a:endParaRPr lang="sr-Cyrl-RS" sz="3600" i="1" u="sng" dirty="0" smtClean="0">
              <a:solidFill>
                <a:srgbClr val="FF0000"/>
              </a:solidFill>
            </a:endParaRPr>
          </a:p>
          <a:p>
            <a:endParaRPr lang="en-US" sz="36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sr-Cyrl-RS" dirty="0" smtClean="0"/>
              <a:t>                 </a:t>
            </a:r>
            <a:r>
              <a:rPr lang="sr-Cyrl-RS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Језера</a:t>
            </a:r>
            <a:endParaRPr lang="en-US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i="1" dirty="0" smtClean="0">
                <a:solidFill>
                  <a:srgbClr val="FF0000"/>
                </a:solidFill>
              </a:rPr>
              <a:t>Вештачка језера </a:t>
            </a:r>
            <a:r>
              <a:rPr lang="sr-Cyrl-RS" sz="3200" dirty="0" smtClean="0">
                <a:solidFill>
                  <a:srgbClr val="002060"/>
                </a:solidFill>
              </a:rPr>
              <a:t>изградили су људи најчешће преграђивањем река.На њима су изградили хидроелектране . Служе и за снабдевање насеља водом. Посећују их туристи .Највећа су : Ђердапско , Власинско , Зворничко , Златарско , Бованско , Перућац ...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l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85800"/>
            <a:ext cx="8496757" cy="4419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vlasinsko-je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068681" cy="5334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274</Words>
  <Application>Microsoft Office PowerPoint</Application>
  <PresentationFormat>On-screen Show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Воде   Србије</vt:lpstr>
      <vt:lpstr>Реке</vt:lpstr>
      <vt:lpstr> </vt:lpstr>
      <vt:lpstr> </vt:lpstr>
      <vt:lpstr>  </vt:lpstr>
      <vt:lpstr>   </vt:lpstr>
      <vt:lpstr>                 Језера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   Бање Србије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Воде   Србије</dc:title>
  <dc:creator>User</dc:creator>
  <cp:lastModifiedBy>User</cp:lastModifiedBy>
  <cp:revision>43</cp:revision>
  <dcterms:created xsi:type="dcterms:W3CDTF">2013-09-14T19:15:07Z</dcterms:created>
  <dcterms:modified xsi:type="dcterms:W3CDTF">2013-09-19T07:34:36Z</dcterms:modified>
</cp:coreProperties>
</file>