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99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42EDA-6381-4535-AAFE-4FD406C6C285}" type="datetimeFigureOut">
              <a:rPr lang="en-US" smtClean="0"/>
              <a:t>13-Oct-15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CBAC-56BA-48D8-B41C-9325644AD0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42EDA-6381-4535-AAFE-4FD406C6C285}" type="datetimeFigureOut">
              <a:rPr lang="en-US" smtClean="0"/>
              <a:t>13-Oct-15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CBAC-56BA-48D8-B41C-9325644AD0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42EDA-6381-4535-AAFE-4FD406C6C285}" type="datetimeFigureOut">
              <a:rPr lang="en-US" smtClean="0"/>
              <a:t>13-Oct-15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CBAC-56BA-48D8-B41C-9325644AD0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42EDA-6381-4535-AAFE-4FD406C6C285}" type="datetimeFigureOut">
              <a:rPr lang="en-US" smtClean="0"/>
              <a:t>13-Oct-15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CBAC-56BA-48D8-B41C-9325644AD0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42EDA-6381-4535-AAFE-4FD406C6C285}" type="datetimeFigureOut">
              <a:rPr lang="en-US" smtClean="0"/>
              <a:t>13-Oct-15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CBAC-56BA-48D8-B41C-9325644AD0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42EDA-6381-4535-AAFE-4FD406C6C285}" type="datetimeFigureOut">
              <a:rPr lang="en-US" smtClean="0"/>
              <a:t>13-Oct-15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CBAC-56BA-48D8-B41C-9325644AD0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42EDA-6381-4535-AAFE-4FD406C6C285}" type="datetimeFigureOut">
              <a:rPr lang="en-US" smtClean="0"/>
              <a:t>13-Oct-15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CBAC-56BA-48D8-B41C-9325644AD0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42EDA-6381-4535-AAFE-4FD406C6C285}" type="datetimeFigureOut">
              <a:rPr lang="en-US" smtClean="0"/>
              <a:t>13-Oct-15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CBAC-56BA-48D8-B41C-9325644AD0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42EDA-6381-4535-AAFE-4FD406C6C285}" type="datetimeFigureOut">
              <a:rPr lang="en-US" smtClean="0"/>
              <a:t>13-Oct-15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CBAC-56BA-48D8-B41C-9325644AD0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42EDA-6381-4535-AAFE-4FD406C6C285}" type="datetimeFigureOut">
              <a:rPr lang="en-US" smtClean="0"/>
              <a:t>13-Oct-15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CBAC-56BA-48D8-B41C-9325644AD0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42EDA-6381-4535-AAFE-4FD406C6C285}" type="datetimeFigureOut">
              <a:rPr lang="en-US" smtClean="0"/>
              <a:t>13-Oct-15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CBAC-56BA-48D8-B41C-9325644AD0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42EDA-6381-4535-AAFE-4FD406C6C285}" type="datetimeFigureOut">
              <a:rPr lang="en-US" smtClean="0"/>
              <a:t>13-Oct-15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3CBAC-56BA-48D8-B41C-9325644AD0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715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sr-Cyrl-R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sr-Cyrl-R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ластите и </a:t>
            </a:r>
            <a:r>
              <a:rPr lang="sr-Cyrl-R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sr-Cyrl-R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аједничке  именице</a:t>
            </a:r>
            <a:endParaRPr lang="en-US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sr-Cyrl-RS" sz="4000" b="1" dirty="0" smtClean="0">
                <a:latin typeface="Times New Roman" pitchFamily="18" charset="0"/>
                <a:cs typeface="Times New Roman" pitchFamily="18" charset="0"/>
              </a:rPr>
              <a:t>Ја сам Мила.</a:t>
            </a:r>
            <a:r>
              <a:rPr lang="bs-Latn-BA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4000" b="1" dirty="0" smtClean="0">
                <a:latin typeface="Times New Roman" pitchFamily="18" charset="0"/>
                <a:cs typeface="Times New Roman" pitchFamily="18" charset="0"/>
              </a:rPr>
              <a:t>Имам осам година. Живим у Пироту. Мој брат се зове Огњен. Од њега сам за рођендан добила пса. Дала сам му име Црни. Кроз наш град протиче река Височица. Око града се налазе Стара планина и Влашка планина. Често Црни и ја идемо да уживамо у лепоти Завојског језера. </a:t>
            </a:r>
            <a:r>
              <a:rPr lang="bs-Latn-BA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sr-Cyrl-RS" sz="4800" b="1" cap="none" spc="0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Именице које означавају властита имена називају се властите именице.</a:t>
            </a:r>
          </a:p>
          <a:p>
            <a:pPr algn="ctr">
              <a:buNone/>
            </a:pPr>
            <a:r>
              <a:rPr lang="sr-Cyrl-RS" sz="4800" b="1" cap="none" spc="0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Властите именице се увек пишу великим почетним словом.</a:t>
            </a:r>
            <a:endParaRPr lang="bs-Latn-BA" sz="48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  <a:t>Мила</a:t>
            </a:r>
          </a:p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Пирот</a:t>
            </a:r>
          </a:p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Огњен</a:t>
            </a:r>
          </a:p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Црни</a:t>
            </a:r>
          </a:p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Височица</a:t>
            </a:r>
          </a:p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Стара планина</a:t>
            </a:r>
          </a:p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Влашка планина</a:t>
            </a:r>
          </a:p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Завојско језеро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381000"/>
            <a:ext cx="1219200" cy="1219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5" descr="преузимање (1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1447800"/>
            <a:ext cx="1552575" cy="189674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 descr="1274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98342" y="3505200"/>
            <a:ext cx="1958494" cy="2667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cxnSp>
        <p:nvCxnSpPr>
          <p:cNvPr id="9" name="Straight Arrow Connector 8"/>
          <p:cNvCxnSpPr/>
          <p:nvPr/>
        </p:nvCxnSpPr>
        <p:spPr>
          <a:xfrm>
            <a:off x="2057400" y="609600"/>
            <a:ext cx="1219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209800" y="1752600"/>
            <a:ext cx="2895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286000" y="1981200"/>
            <a:ext cx="28194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810000" y="4572000"/>
            <a:ext cx="1981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sr-Cyrl-RS" sz="4800" b="1" cap="none" spc="0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Именице које означавају имена  бића и предмета исте врсте називају се заједничке именице.</a:t>
            </a:r>
          </a:p>
          <a:p>
            <a:pPr algn="ctr">
              <a:buNone/>
            </a:pPr>
            <a:r>
              <a:rPr lang="sr-Cyrl-RS" sz="48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Заједничке</a:t>
            </a:r>
            <a:r>
              <a:rPr lang="sr-Cyrl-RS" sz="4800" b="1" cap="none" spc="0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именице се  пишу малим  почетним словом</a:t>
            </a:r>
            <a:r>
              <a:rPr lang="sr-Cyrl-RS" sz="48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осим ако нису на почетку реченице.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4800" b="1" dirty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sr-Cyrl-RS" sz="4800" b="1" cap="none" spc="0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аједничке именице: </a:t>
            </a:r>
            <a:r>
              <a:rPr lang="sr-Cyrl-RS" sz="4800" b="1" cap="none" spc="0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брат, планина, језеро, пас </a:t>
            </a:r>
            <a:endParaRPr lang="en-US" sz="4800" dirty="0"/>
          </a:p>
        </p:txBody>
      </p:sp>
      <p:pic>
        <p:nvPicPr>
          <p:cNvPr id="4" name="Picture 3" descr="2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3352800"/>
            <a:ext cx="2141796" cy="27908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4" descr="images (2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2286000"/>
            <a:ext cx="1447800" cy="2286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5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400" y="2133600"/>
            <a:ext cx="2133600" cy="18526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 descr="images (1)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3200" y="3505200"/>
            <a:ext cx="1600200" cy="2286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b="1" dirty="0" smtClean="0"/>
              <a:t>Ја сам Јоргос. Дошао сам из Грчке у Србију. Допутовао сам авионом. Смештен сам у хотелу.</a:t>
            </a:r>
          </a:p>
          <a:p>
            <a:r>
              <a:rPr lang="sr-Cyrl-RS" b="1" dirty="0" smtClean="0"/>
              <a:t>Маја је купила нови кавез за свог канаринца Микија. Она живи у Зрењанину.</a:t>
            </a:r>
          </a:p>
          <a:p>
            <a:r>
              <a:rPr lang="sr-Cyrl-RS" b="1" dirty="0" smtClean="0"/>
              <a:t>Борис је ловио рибу у реци Моравици. Отац му је купио гумене чизме и шешир.</a:t>
            </a:r>
          </a:p>
          <a:p>
            <a:r>
              <a:rPr lang="sr-Cyrl-RS" b="1" dirty="0" smtClean="0"/>
              <a:t>Дечаци и девојчице се играју на игралишту. Спуштају се низ тобоган и љуљају на љуљашкама.     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204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Властите и заједничке  именице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Властите и заједничке  именице</dc:title>
  <dc:creator>User</dc:creator>
  <cp:lastModifiedBy>User</cp:lastModifiedBy>
  <cp:revision>11</cp:revision>
  <dcterms:created xsi:type="dcterms:W3CDTF">2015-10-13T21:01:11Z</dcterms:created>
  <dcterms:modified xsi:type="dcterms:W3CDTF">2015-10-13T22:44:17Z</dcterms:modified>
</cp:coreProperties>
</file>