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2" r:id="rId5"/>
    <p:sldId id="257" r:id="rId6"/>
    <p:sldId id="259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4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32976-2C50-4147-932D-37CB4F3BA55D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A3011-0B29-480C-B613-B4F5336AC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8A-5A9F-4547-8917-8C95D93E469E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odslovadosnova.blogspot.com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9D42-4895-49C3-B5BB-F21731742A23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odslovadosnova.blogspot.com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B3BA-AAD8-419A-9E48-2B9FC3DCCD6B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odslovadosnova.blogspot.com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B04C-1B35-48F4-B869-97527EE77B0A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odslovadosnova.blogspot.com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DDB-C009-4786-9DFA-CC37C428128F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odslovadosnova.blogspot.com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3273-F0D3-42D6-A5AD-2FD0DA58C3F3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odslovadosnova.blogspot.com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4B1D-5967-4BFF-B0A7-CD3BA0AFD15F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odslovadosnova.blogspot.com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1A26-0421-4859-B328-223886407105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odslovadosnova.blogspot.com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D17E-1BAF-41B2-8A51-4373580E98AE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odslovadosnova.blogspot.com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6ABA-CFE6-4D0E-90BC-01C30AB43638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odslovadosnova.blogspot.com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AE26-ECD5-4130-97A0-7D3D4356B40A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odslovadosnova.blogspot.com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0A0BF-34C4-4C03-A374-EA3AED47E51D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odslovadosnova.blogspot.com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vy-Border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53000" y="6019800"/>
            <a:ext cx="2895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odslovadosnova.blogspot.com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1447800"/>
            <a:ext cx="4724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ОРИЈЕНТАЦИЈА </a:t>
            </a:r>
            <a:r>
              <a:rPr lang="sr-Cyrl-CS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ПОМОЋУ ПЛАНА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</a:t>
            </a:r>
            <a:r>
              <a:rPr lang="sr-Cyrl-CS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разред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http://cityexplorer.net/cityexplorer-new/sites/default/files/map-desig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3784146" cy="5650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y-Border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odslovadosnova.blogspot.com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/>
          <a:srcRect r="2560"/>
          <a:stretch>
            <a:fillRect/>
          </a:stretch>
        </p:blipFill>
        <p:spPr bwMode="auto">
          <a:xfrm>
            <a:off x="304800" y="533400"/>
            <a:ext cx="5638800" cy="556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4"/>
          <a:srcRect r="2381"/>
          <a:stretch>
            <a:fillRect/>
          </a:stretch>
        </p:blipFill>
        <p:spPr bwMode="auto">
          <a:xfrm>
            <a:off x="5857009" y="685800"/>
            <a:ext cx="298219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667000"/>
            <a:ext cx="2600683" cy="335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y-Border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248400"/>
            <a:ext cx="2895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odslovadosnova.blogspot.com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57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FF0000"/>
                </a:solidFill>
              </a:rPr>
              <a:t>ПТИЧИЈА ПЕРСПЕКТИВА </a:t>
            </a:r>
            <a:r>
              <a:rPr lang="sr-Cyrl-CS" sz="2400" dirty="0" smtClean="0"/>
              <a:t>је поглед одозго налик ономе што птица види у лету.</a:t>
            </a:r>
            <a:endParaRPr lang="en-US" sz="2400" dirty="0"/>
          </a:p>
        </p:txBody>
      </p:sp>
      <p:pic>
        <p:nvPicPr>
          <p:cNvPr id="4102" name="Picture 6" descr="http://sueprincedotcom.files.wordpress.com/2012/05/ashbourne-final-29-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95400"/>
            <a:ext cx="6829425" cy="4829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y-Border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172200"/>
            <a:ext cx="2895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odslovadosnova.blogspot.com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33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dirty="0" smtClean="0"/>
              <a:t>Можеш ли да претпоставиш шта је приказано на овим сликама из птичије перспективе?</a:t>
            </a:r>
            <a:endParaRPr lang="en-US" sz="2400" dirty="0"/>
          </a:p>
        </p:txBody>
      </p:sp>
      <p:pic>
        <p:nvPicPr>
          <p:cNvPr id="2050" name="Picture 2" descr="https://encrypted-tbn3.gstatic.com/images?q=tbn:ANd9GcRFMTaTpJOk-rXD1B8NnlUXZIIohu5TVxqoA38ZrIiBQ5gwNrq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3537857" cy="1981200"/>
          </a:xfrm>
          <a:prstGeom prst="rect">
            <a:avLst/>
          </a:prstGeom>
          <a:noFill/>
        </p:spPr>
      </p:pic>
      <p:pic>
        <p:nvPicPr>
          <p:cNvPr id="2056" name="Picture 8" descr="https://encrypted-tbn3.gstatic.com/images?q=tbn:ANd9GcRZienKHD6ieBxskh4FKkcLWe1FkQWem2lk6DsdTQ4a__Q8WUq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86200"/>
            <a:ext cx="3067472" cy="2028825"/>
          </a:xfrm>
          <a:prstGeom prst="rect">
            <a:avLst/>
          </a:prstGeom>
          <a:noFill/>
        </p:spPr>
      </p:pic>
      <p:pic>
        <p:nvPicPr>
          <p:cNvPr id="2058" name="Picture 10" descr="http://aflarch.demonweb.co.uk/files/projects/large/467593037_Bird%20Eye%20View%20Low%20R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362200"/>
            <a:ext cx="4231859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y-Border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odslovadosnova.blogspot.com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334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200" dirty="0" smtClean="0"/>
              <a:t>Неке  предмете из окружења можемо нацртати у </a:t>
            </a:r>
            <a:r>
              <a:rPr lang="sr-Cyrl-CS" sz="2200" b="1" dirty="0" smtClean="0">
                <a:solidFill>
                  <a:srgbClr val="FF0000"/>
                </a:solidFill>
              </a:rPr>
              <a:t>природној величини </a:t>
            </a:r>
            <a:r>
              <a:rPr lang="sr-Cyrl-CS" sz="2200" dirty="0" smtClean="0"/>
              <a:t>(нпр. гумицу за брисање, оловку, коцкицу за јамб...). </a:t>
            </a:r>
          </a:p>
          <a:p>
            <a:pPr algn="ctr"/>
            <a:endParaRPr lang="sr-Cyrl-CS" sz="2200" dirty="0" smtClean="0"/>
          </a:p>
          <a:p>
            <a:pPr algn="ctr"/>
            <a:r>
              <a:rPr lang="sr-Cyrl-CS" sz="2200" dirty="0" smtClean="0"/>
              <a:t>Предмете и објекте који су велики не можемо нацртати у њиховој стварној величини (нпр. школску клупу, кревет, кућу, улицу, насеље...). Њих цртамо у </a:t>
            </a:r>
            <a:r>
              <a:rPr lang="sr-Cyrl-CS" sz="2200" b="1" dirty="0" smtClean="0">
                <a:solidFill>
                  <a:srgbClr val="FF0000"/>
                </a:solidFill>
              </a:rPr>
              <a:t>умањеној величини</a:t>
            </a:r>
            <a:r>
              <a:rPr lang="sr-Cyrl-CS" sz="2200" dirty="0" smtClean="0"/>
              <a:t>.</a:t>
            </a:r>
            <a:r>
              <a:rPr lang="ru-RU" sz="2200" dirty="0" smtClean="0"/>
              <a:t>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Тај однос растојања на цртежу и стварне величине у природи назива се </a:t>
            </a:r>
            <a:r>
              <a:rPr lang="sr-Cyrl-CS" sz="2400" b="1" dirty="0" smtClean="0">
                <a:solidFill>
                  <a:srgbClr val="FF0000"/>
                </a:solidFill>
              </a:rPr>
              <a:t>размера</a:t>
            </a:r>
            <a:r>
              <a:rPr lang="sr-Cyrl-CS" sz="2400" dirty="0" smtClean="0"/>
              <a:t>.</a:t>
            </a:r>
          </a:p>
          <a:p>
            <a:pPr algn="ctr"/>
            <a:endParaRPr lang="sr-Cyrl-CS" sz="2400" dirty="0" smtClean="0"/>
          </a:p>
          <a:p>
            <a:pPr algn="ctr"/>
            <a:r>
              <a:rPr lang="sr-Cyrl-CS" sz="2200" dirty="0" smtClean="0"/>
              <a:t>Обележава се бројевима између којих стоје две тачке, нпр. </a:t>
            </a:r>
          </a:p>
          <a:p>
            <a:pPr algn="ctr"/>
            <a:endParaRPr lang="sr-Cyrl-CS" sz="2200" dirty="0" smtClean="0"/>
          </a:p>
          <a:p>
            <a:pPr algn="ctr"/>
            <a:r>
              <a:rPr lang="sr-Cyrl-CS" sz="2200" b="1" dirty="0" smtClean="0">
                <a:solidFill>
                  <a:schemeClr val="accent3">
                    <a:lumMod val="75000"/>
                  </a:schemeClr>
                </a:solidFill>
              </a:rPr>
              <a:t>1:10</a:t>
            </a:r>
            <a:r>
              <a:rPr lang="sr-Cyrl-CS" sz="2200" dirty="0" smtClean="0"/>
              <a:t>  (један према десет), што значи да је објекат на цртежу умањен 10 пута у односу на његову стварну величину у природи;</a:t>
            </a:r>
          </a:p>
          <a:p>
            <a:pPr algn="ctr"/>
            <a:r>
              <a:rPr lang="sr-Cyrl-CS" sz="2200" b="1" dirty="0" smtClean="0">
                <a:solidFill>
                  <a:schemeClr val="accent3">
                    <a:lumMod val="75000"/>
                  </a:schemeClr>
                </a:solidFill>
              </a:rPr>
              <a:t>1: 100 </a:t>
            </a:r>
            <a:r>
              <a:rPr lang="sr-Cyrl-CS" sz="2200" dirty="0" smtClean="0"/>
              <a:t>(један према сто), што значи да су објекти на цртежу умањени 100 пута у односу на њихову стварну величину итд.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y-Border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172200"/>
            <a:ext cx="2895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odslovadosnova.blogspot.com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33400"/>
            <a:ext cx="8610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План је једноставан умањени цртеж објеката гледаних одозго.</a:t>
            </a:r>
          </a:p>
          <a:p>
            <a:pPr algn="ctr"/>
            <a:r>
              <a:rPr lang="ru-RU" sz="2000" dirty="0" smtClean="0"/>
              <a:t>     </a:t>
            </a:r>
          </a:p>
          <a:p>
            <a:pPr algn="ctr"/>
            <a:r>
              <a:rPr lang="ru-RU" sz="2400" dirty="0" smtClean="0"/>
              <a:t> План собе је њен умањени приказ, на коме се виде и сви предмети у њој гледани одозго.</a:t>
            </a:r>
            <a:endParaRPr lang="en-US" sz="2400" dirty="0"/>
          </a:p>
        </p:txBody>
      </p:sp>
      <p:pic>
        <p:nvPicPr>
          <p:cNvPr id="7" name="Picture 6" descr="Picture.jpg"/>
          <p:cNvPicPr>
            <a:picLocks noChangeAspect="1"/>
          </p:cNvPicPr>
          <p:nvPr/>
        </p:nvPicPr>
        <p:blipFill>
          <a:blip r:embed="rId3"/>
          <a:srcRect l="1589" t="5555" r="50055" b="65556"/>
          <a:stretch>
            <a:fillRect/>
          </a:stretch>
        </p:blipFill>
        <p:spPr>
          <a:xfrm>
            <a:off x="381000" y="2362200"/>
            <a:ext cx="4144108" cy="3539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icture.jpg"/>
          <p:cNvPicPr>
            <a:picLocks noChangeAspect="1"/>
          </p:cNvPicPr>
          <p:nvPr/>
        </p:nvPicPr>
        <p:blipFill>
          <a:blip r:embed="rId3"/>
          <a:srcRect l="52423" t="5555" b="65556"/>
          <a:stretch>
            <a:fillRect/>
          </a:stretch>
        </p:blipFill>
        <p:spPr>
          <a:xfrm>
            <a:off x="4648200" y="2362200"/>
            <a:ext cx="4074346" cy="3537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y-Border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172200"/>
            <a:ext cx="2895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odslovadosnova.blogspot.com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572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План учионице </a:t>
            </a:r>
            <a:r>
              <a:rPr lang="ru-RU" sz="2400" dirty="0" smtClean="0"/>
              <a:t>је њен умањени приказ, на коме се виде и сви предмети у њој гледани одозго.</a:t>
            </a:r>
            <a:endParaRPr lang="en-US" sz="2400" dirty="0"/>
          </a:p>
        </p:txBody>
      </p:sp>
      <p:pic>
        <p:nvPicPr>
          <p:cNvPr id="7" name="Picture 6" descr="Picture.jpg"/>
          <p:cNvPicPr>
            <a:picLocks noChangeAspect="1"/>
          </p:cNvPicPr>
          <p:nvPr/>
        </p:nvPicPr>
        <p:blipFill>
          <a:blip r:embed="rId3"/>
          <a:srcRect l="52423" t="35556" b="35555"/>
          <a:stretch>
            <a:fillRect/>
          </a:stretch>
        </p:blipFill>
        <p:spPr>
          <a:xfrm>
            <a:off x="4724400" y="2133600"/>
            <a:ext cx="3949933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icture.jpg"/>
          <p:cNvPicPr>
            <a:picLocks noChangeAspect="1"/>
          </p:cNvPicPr>
          <p:nvPr/>
        </p:nvPicPr>
        <p:blipFill>
          <a:blip r:embed="rId3"/>
          <a:srcRect l="1589" t="35556" r="49166" b="35555"/>
          <a:stretch>
            <a:fillRect/>
          </a:stretch>
        </p:blipFill>
        <p:spPr>
          <a:xfrm>
            <a:off x="381000" y="2133600"/>
            <a:ext cx="4088424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y-Border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172200"/>
            <a:ext cx="2895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odslovadosnova.blogspot.com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6096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План парка </a:t>
            </a:r>
            <a:r>
              <a:rPr lang="ru-RU" sz="2400" dirty="0" smtClean="0"/>
              <a:t>је његов умањени приказ, на коме се виде и сви објекти и предмети у њему гледани одозго.</a:t>
            </a:r>
            <a:endParaRPr lang="en-US" sz="2400" dirty="0"/>
          </a:p>
        </p:txBody>
      </p:sp>
      <p:pic>
        <p:nvPicPr>
          <p:cNvPr id="7" name="Picture 6" descr="Picture.jpg"/>
          <p:cNvPicPr>
            <a:picLocks noChangeAspect="1"/>
          </p:cNvPicPr>
          <p:nvPr/>
        </p:nvPicPr>
        <p:blipFill>
          <a:blip r:embed="rId3"/>
          <a:srcRect l="1589" t="66667" r="49166" b="5555"/>
          <a:stretch>
            <a:fillRect/>
          </a:stretch>
        </p:blipFill>
        <p:spPr>
          <a:xfrm>
            <a:off x="609600" y="2057400"/>
            <a:ext cx="3927552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icture.jpg"/>
          <p:cNvPicPr>
            <a:picLocks noChangeAspect="1"/>
          </p:cNvPicPr>
          <p:nvPr/>
        </p:nvPicPr>
        <p:blipFill>
          <a:blip r:embed="rId3"/>
          <a:srcRect l="54011" t="66667" b="5555"/>
          <a:stretch>
            <a:fillRect/>
          </a:stretch>
        </p:blipFill>
        <p:spPr>
          <a:xfrm>
            <a:off x="4800600" y="2057400"/>
            <a:ext cx="3794291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y-Border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172200"/>
            <a:ext cx="2895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odslovadosnova.blogspot.com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57200"/>
            <a:ext cx="4495800" cy="461665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/>
              <a:t>ПЛАН НАСЕЉА ИЛИ ГРАДА</a:t>
            </a:r>
            <a:endParaRPr lang="en-US" sz="2400" b="1" dirty="0"/>
          </a:p>
        </p:txBody>
      </p:sp>
      <p:pic>
        <p:nvPicPr>
          <p:cNvPr id="8" name="Picture 7" descr="Picture 003.jpg"/>
          <p:cNvPicPr>
            <a:picLocks noChangeAspect="1"/>
          </p:cNvPicPr>
          <p:nvPr/>
        </p:nvPicPr>
        <p:blipFill>
          <a:blip r:embed="rId3"/>
          <a:srcRect t="52222" r="2364" b="5556"/>
          <a:stretch>
            <a:fillRect/>
          </a:stretch>
        </p:blipFill>
        <p:spPr>
          <a:xfrm>
            <a:off x="4648200" y="1219200"/>
            <a:ext cx="4068952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Picture 003.jpg"/>
          <p:cNvPicPr>
            <a:picLocks noChangeAspect="1"/>
          </p:cNvPicPr>
          <p:nvPr/>
        </p:nvPicPr>
        <p:blipFill>
          <a:blip r:embed="rId3"/>
          <a:srcRect t="5556" r="2364" b="51111"/>
          <a:stretch>
            <a:fillRect/>
          </a:stretch>
        </p:blipFill>
        <p:spPr>
          <a:xfrm>
            <a:off x="457200" y="1219200"/>
            <a:ext cx="3962400" cy="2513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09600" y="40386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/>
              <a:t>План насеља или града је умањен приказ насеља или града  на коме су улице, зграде, важни објекти  приказани договореним знацима - симболима.  Договорени знаци - симболи и опис њиховог значења налазе се на делу плана који се назива </a:t>
            </a:r>
            <a:r>
              <a:rPr lang="sr-Cyrl-CS" sz="2400" dirty="0" smtClean="0">
                <a:solidFill>
                  <a:srgbClr val="FF0000"/>
                </a:solidFill>
              </a:rPr>
              <a:t>ЛЕГЕНДА</a:t>
            </a:r>
            <a:r>
              <a:rPr lang="sr-Cyrl-CS" sz="2400" dirty="0" smtClean="0"/>
              <a:t>. Она нам омогућава да лакше разумемо план. 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y-Border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odslovadosnova.blogspot.com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8580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/>
              <a:t>Умањење објекта на плану насеља или града, због њихове величине, мора бити велико. Зато се цртају у великој размери (1: 1000, 1: 10 000...).</a:t>
            </a:r>
          </a:p>
          <a:p>
            <a:endParaRPr lang="sr-Cyrl-CS" sz="2400" dirty="0" smtClean="0"/>
          </a:p>
          <a:p>
            <a:r>
              <a:rPr lang="sr-Cyrl-CS" sz="2400" dirty="0" smtClean="0"/>
              <a:t>Планови се израђују тако да је север увек горе, југ доле, исток десно и запад лево. </a:t>
            </a:r>
          </a:p>
          <a:p>
            <a:endParaRPr lang="sr-Cyrl-CS" sz="2400" dirty="0" smtClean="0"/>
          </a:p>
          <a:p>
            <a:r>
              <a:rPr lang="sr-Cyrl-CS" sz="2400" dirty="0" smtClean="0"/>
              <a:t>План је подељен на редове и колоне који образују квадрате. Редови су означени словима, а колоне бројевима.</a:t>
            </a:r>
          </a:p>
          <a:p>
            <a:endParaRPr lang="sr-Cyrl-CS" sz="2400" dirty="0" smtClean="0"/>
          </a:p>
          <a:p>
            <a:r>
              <a:rPr lang="sr-Cyrl-CS" sz="2400" dirty="0" smtClean="0"/>
              <a:t>На полеђини сваког плана дат је списак улица по азбучном или абецедном реду. Уз назив сваке улице уписани су број и слово квадрата који означавају где се та улица налази у плану.</a:t>
            </a:r>
          </a:p>
          <a:p>
            <a:endParaRPr lang="sr-Cyrl-CS" sz="24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403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70</cp:revision>
  <dcterms:created xsi:type="dcterms:W3CDTF">2006-08-16T00:00:00Z</dcterms:created>
  <dcterms:modified xsi:type="dcterms:W3CDTF">2015-03-07T15:28:54Z</dcterms:modified>
</cp:coreProperties>
</file>