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84B95A-F2F3-4AD4-A1DC-18545E44EEDF}" type="datetimeFigureOut">
              <a:rPr lang="en-US" smtClean="0"/>
              <a:t>23-Sep-12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3A0C0-EF3A-495F-961A-14D733E5E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714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На авионском снимку детаљно је приказан мањи део Земљине</a:t>
            </a:r>
            <a:r>
              <a:rPr lang="sr-Cyrl-RS" baseline="0" dirty="0" smtClean="0"/>
              <a:t> површине.Забележено је све оно што се затекло на земљишту или изнад њега у тренутку снимања.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3A0C0-EF3A-495F-961A-14D733E5E66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424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Израђена је тако да горња страна показује север,доња</a:t>
            </a:r>
            <a:r>
              <a:rPr lang="sr-Cyrl-RS" baseline="0" dirty="0" smtClean="0"/>
              <a:t> југ,десна исток,а лева запад.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3A0C0-EF3A-495F-961A-14D733E5E66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4788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Природне објекте чине рељеф,воде,тло,биљни покривач.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3A0C0-EF3A-495F-961A-14D733E5E66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18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Географске карте користе се у свакодневном животу,у саобраћају,туризму,индустрији,шумарству,пољопривреди,при изради разних објеката и саобраћајница.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3A0C0-EF3A-495F-961A-14D733E5E66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7952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baseline="0" dirty="0" smtClean="0"/>
              <a:t>Политичка  карта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3A0C0-EF3A-495F-961A-14D733E5E66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2035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Општине и градови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3A0C0-EF3A-495F-961A-14D733E5E66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6135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Реке Србије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3A0C0-EF3A-495F-961A-14D733E5E66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144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8767-B702-439F-AE17-8AC0DFBD5FFE}" type="datetimeFigureOut">
              <a:rPr lang="en-US" smtClean="0"/>
              <a:t>23-Sep-12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387DE-50C3-4360-B92D-62006AA9B6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8767-B702-439F-AE17-8AC0DFBD5FFE}" type="datetimeFigureOut">
              <a:rPr lang="en-US" smtClean="0"/>
              <a:t>23-Sep-12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387DE-50C3-4360-B92D-62006AA9B6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8767-B702-439F-AE17-8AC0DFBD5FFE}" type="datetimeFigureOut">
              <a:rPr lang="en-US" smtClean="0"/>
              <a:t>23-Sep-12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387DE-50C3-4360-B92D-62006AA9B65E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8767-B702-439F-AE17-8AC0DFBD5FFE}" type="datetimeFigureOut">
              <a:rPr lang="en-US" smtClean="0"/>
              <a:t>23-Sep-12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387DE-50C3-4360-B92D-62006AA9B65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8767-B702-439F-AE17-8AC0DFBD5FFE}" type="datetimeFigureOut">
              <a:rPr lang="en-US" smtClean="0"/>
              <a:t>23-Sep-12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387DE-50C3-4360-B92D-62006AA9B6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8767-B702-439F-AE17-8AC0DFBD5FFE}" type="datetimeFigureOut">
              <a:rPr lang="en-US" smtClean="0"/>
              <a:t>23-Sep-12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387DE-50C3-4360-B92D-62006AA9B65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8767-B702-439F-AE17-8AC0DFBD5FFE}" type="datetimeFigureOut">
              <a:rPr lang="en-US" smtClean="0"/>
              <a:t>23-Sep-12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387DE-50C3-4360-B92D-62006AA9B6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8767-B702-439F-AE17-8AC0DFBD5FFE}" type="datetimeFigureOut">
              <a:rPr lang="en-US" smtClean="0"/>
              <a:t>23-Sep-12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387DE-50C3-4360-B92D-62006AA9B6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8767-B702-439F-AE17-8AC0DFBD5FFE}" type="datetimeFigureOut">
              <a:rPr lang="en-US" smtClean="0"/>
              <a:t>23-Sep-12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387DE-50C3-4360-B92D-62006AA9B6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8767-B702-439F-AE17-8AC0DFBD5FFE}" type="datetimeFigureOut">
              <a:rPr lang="en-US" smtClean="0"/>
              <a:t>23-Sep-12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387DE-50C3-4360-B92D-62006AA9B65E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8767-B702-439F-AE17-8AC0DFBD5FFE}" type="datetimeFigureOut">
              <a:rPr lang="en-US" smtClean="0"/>
              <a:t>23-Sep-12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387DE-50C3-4360-B92D-62006AA9B65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2608767-B702-439F-AE17-8AC0DFBD5FFE}" type="datetimeFigureOut">
              <a:rPr lang="en-US" smtClean="0"/>
              <a:t>23-Sep-12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44387DE-50C3-4360-B92D-62006AA9B65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Географска карта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" y="762000"/>
            <a:ext cx="2921251" cy="1676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3505200"/>
            <a:ext cx="3981450" cy="2847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48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505200"/>
            <a:ext cx="4863142" cy="2286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09600" y="1644870"/>
            <a:ext cx="7543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800" dirty="0" smtClean="0"/>
              <a:t>На авионском снимку детаљно је приказан мањи део Земљине</a:t>
            </a:r>
            <a:r>
              <a:rPr lang="sr-Cyrl-RS" sz="2800" baseline="0" dirty="0" smtClean="0"/>
              <a:t> површине.Забележено је све оно што се затекло на земљишту или изнад њега у тренутку снимања.</a:t>
            </a:r>
            <a:endParaRPr lang="sr-Cyrl-RS" sz="2800" baseline="0" dirty="0" smtClean="0"/>
          </a:p>
        </p:txBody>
      </p:sp>
    </p:spTree>
    <p:extLst>
      <p:ext uri="{BB962C8B-B14F-4D97-AF65-F5344CB8AC3E}">
        <p14:creationId xmlns:p14="http://schemas.microsoft.com/office/powerpoint/2010/main" val="256571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>
                <a:solidFill>
                  <a:srgbClr val="FF0000"/>
                </a:solidFill>
              </a:rPr>
              <a:t>Географска карта је умањени приказ Земљине површине.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2286000"/>
            <a:ext cx="8458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Израђена је тако да горња страна показује север,доња</a:t>
            </a:r>
            <a:r>
              <a:rPr lang="sr-Cyrl-RS" baseline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југ,десна исток,а лева запад.</a:t>
            </a:r>
          </a:p>
          <a:p>
            <a:r>
              <a:rPr lang="sr-Cyrl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Прве географске карте биле су једноставне скице – цртежи уже или шире околине људских насеља.</a:t>
            </a:r>
          </a:p>
          <a:p>
            <a:r>
              <a:rPr lang="sr-Cyrl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На географским картама нацртани су природни објекти и објекти које је човек изградио.Сви ти објекти представљени су помоћу линија,цртица,тачака,различито обојених површина,бројева и знакова</a:t>
            </a:r>
            <a:r>
              <a:rPr lang="sr-Cyrl-RS" dirty="0" smtClean="0"/>
              <a:t>.</a:t>
            </a:r>
            <a:r>
              <a:rPr lang="sr-Cyrl-RS" dirty="0" smtClean="0">
                <a:solidFill>
                  <a:srgbClr val="FF0000"/>
                </a:solidFill>
              </a:rPr>
              <a:t>То су картографски знаци.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737" y="4437735"/>
            <a:ext cx="4200525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79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505200"/>
            <a:ext cx="4086225" cy="252412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81000" y="1371600"/>
            <a:ext cx="838979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dirty="0" smtClean="0">
                <a:solidFill>
                  <a:srgbClr val="FF0000"/>
                </a:solidFill>
              </a:rPr>
              <a:t>Природне објекте </a:t>
            </a:r>
            <a:r>
              <a:rPr lang="sr-Cyrl-RS" dirty="0" smtClean="0"/>
              <a:t>чине рељеф,воде,тло,биљни покривач.</a:t>
            </a:r>
          </a:p>
          <a:p>
            <a:r>
              <a:rPr lang="sr-Cyrl-RS" dirty="0" smtClean="0"/>
              <a:t>Насеља,културно – историјски и привредни објекти,саобраћајнице и границе су </a:t>
            </a:r>
            <a:r>
              <a:rPr lang="sr-Cyrl-RS" dirty="0" smtClean="0">
                <a:solidFill>
                  <a:srgbClr val="FF0000"/>
                </a:solidFill>
              </a:rPr>
              <a:t>објекти које је човек изградио</a:t>
            </a:r>
            <a:r>
              <a:rPr lang="sr-Cyrl-RS" dirty="0" smtClean="0"/>
              <a:t>.</a:t>
            </a:r>
          </a:p>
          <a:p>
            <a:r>
              <a:rPr lang="sr-Cyrl-RS" dirty="0" smtClean="0"/>
              <a:t>Сви ти објекти приказани су на географској карти помоћу </a:t>
            </a:r>
            <a:r>
              <a:rPr lang="sr-Cyrl-RS" dirty="0" smtClean="0">
                <a:solidFill>
                  <a:srgbClr val="FF0000"/>
                </a:solidFill>
              </a:rPr>
              <a:t>картографских знакова и боја.</a:t>
            </a:r>
          </a:p>
          <a:p>
            <a:r>
              <a:rPr lang="sr-Cyrl-RS" dirty="0" smtClean="0"/>
              <a:t>Картографски знаци својим изгледом често подсећају на објекте које представљају.</a:t>
            </a:r>
            <a:endParaRPr lang="sr-Cyrl-R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57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524000"/>
            <a:ext cx="8458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dirty="0" smtClean="0"/>
              <a:t>Географске карте користе се у свакодневном животу,у саобраћају,туризму,индустрији,шумарству,пољопривреди,при изради разних објеката и саобраћајница.</a:t>
            </a:r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5823" y="2590800"/>
            <a:ext cx="323850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03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596303"/>
            <a:ext cx="5562600" cy="4499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55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88532"/>
            <a:ext cx="2157573" cy="304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1588532"/>
            <a:ext cx="2438400" cy="304496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0745" y="1588531"/>
            <a:ext cx="2504731" cy="304496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0" y="4953000"/>
            <a:ext cx="12827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dirty="0" smtClean="0"/>
              <a:t>Ауто карта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581400" y="4953000"/>
            <a:ext cx="1976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dirty="0" smtClean="0"/>
              <a:t>Географска</a:t>
            </a:r>
            <a:r>
              <a:rPr lang="sr-Cyrl-RS" baseline="0" dirty="0" smtClean="0"/>
              <a:t> карта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616605" y="4953000"/>
            <a:ext cx="19207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baseline="0" dirty="0" smtClean="0"/>
              <a:t>Политичка  карта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55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417210"/>
            <a:ext cx="2438400" cy="28369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1524000"/>
            <a:ext cx="2063470" cy="262340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306233" y="4953000"/>
            <a:ext cx="1502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dirty="0" smtClean="0"/>
              <a:t>Датум и зоне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867400" y="4770704"/>
            <a:ext cx="21435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dirty="0" smtClean="0"/>
              <a:t>Општине и градови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32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4737" y="1905000"/>
            <a:ext cx="1914525" cy="271938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1828800"/>
            <a:ext cx="1936202" cy="279558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1828799"/>
            <a:ext cx="2446139" cy="279558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92044" y="5105400"/>
            <a:ext cx="17764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dirty="0" smtClean="0"/>
              <a:t>Сеоски туризам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638891" y="5105400"/>
            <a:ext cx="18662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dirty="0" smtClean="0"/>
              <a:t>Бањски  туризам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523843" y="5114275"/>
            <a:ext cx="13853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dirty="0" smtClean="0"/>
              <a:t>Реке Србије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62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52</TotalTime>
  <Words>241</Words>
  <Application>Microsoft Office PowerPoint</Application>
  <PresentationFormat>On-screen Show (4:3)</PresentationFormat>
  <Paragraphs>33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Waveform</vt:lpstr>
      <vt:lpstr>Географска карта</vt:lpstr>
      <vt:lpstr>PowerPoint Presentation</vt:lpstr>
      <vt:lpstr>Географска карта је умањени приказ Земљине површине.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Географска карта</dc:title>
  <dc:creator>Gordana</dc:creator>
  <cp:lastModifiedBy>Gordana</cp:lastModifiedBy>
  <cp:revision>5</cp:revision>
  <dcterms:created xsi:type="dcterms:W3CDTF">2012-09-23T14:27:34Z</dcterms:created>
  <dcterms:modified xsi:type="dcterms:W3CDTF">2012-09-23T15:20:27Z</dcterms:modified>
</cp:coreProperties>
</file>