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8" r:id="rId13"/>
    <p:sldId id="266" r:id="rId14"/>
    <p:sldId id="264" r:id="rId15"/>
    <p:sldId id="267" r:id="rId16"/>
    <p:sldId id="269" r:id="rId17"/>
    <p:sldId id="270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0BB-3801-448B-94CB-40231DC32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2CF-83A8-4424-B140-2C3766D26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1793-1216-4A8C-935F-381E13677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DA3D-D934-42B7-BA76-CBD1B28B1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90C-E393-49D5-82CE-7884ECE8A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DEB5-D0F3-4DBF-9987-8F909DA2F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6048-EA9F-4FAE-9C57-187F8911A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B56B-C86D-4BAF-8372-EBC380507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3582-A884-4264-AD8B-42B763B27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218-97AF-4314-8B08-51D00719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B89C-D480-4E54-A7AA-836BF40B3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52B9-F80C-4AF6-9E6E-113D40A8D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8500F5-D715-4C0E-8C02-F1F6EEB757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2C76-8444-4010-8669-C367CD96A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A7E1-46C5-4322-8065-6CDDE31B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8009-4726-4B39-8AA9-AC1920143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3B3-EC42-4CA7-A508-0D80728B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2C30-405F-4C12-B686-551B485B9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699-48C6-42A7-BCFD-06C9D3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23F0-8D31-412A-9FBA-DFF0781E1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1D99-55A2-4900-803E-6FE6DEEE5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B40339-93CC-424D-B962-CB5A9FB2C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53862-975E-4517-A949-4F5B25A385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53862-975E-4517-A949-4F5B25A385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>У њој се огледаш,</a:t>
            </a:r>
            <a:br>
              <a:rPr lang="sr-Cyrl-RS" sz="4000" dirty="0" smtClean="0"/>
            </a:br>
            <a:r>
              <a:rPr lang="sr-Cyrl-RS" sz="4000" dirty="0" smtClean="0"/>
              <a:t>огледало није,</a:t>
            </a:r>
            <a:br>
              <a:rPr lang="sr-Cyrl-RS" sz="4000" dirty="0" smtClean="0"/>
            </a:br>
            <a:r>
              <a:rPr lang="sr-Cyrl-RS" sz="4000" dirty="0" smtClean="0"/>
              <a:t>из ручице бежи</a:t>
            </a:r>
            <a:br>
              <a:rPr lang="sr-Cyrl-RS" sz="4000" dirty="0" smtClean="0"/>
            </a:br>
            <a:r>
              <a:rPr lang="sr-Cyrl-RS" sz="4000" dirty="0" smtClean="0"/>
              <a:t>кад се дете мије.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57694"/>
            <a:ext cx="7854696" cy="623442"/>
          </a:xfrm>
        </p:spPr>
        <p:txBody>
          <a:bodyPr/>
          <a:lstStyle/>
          <a:p>
            <a:pPr algn="ctr"/>
            <a:r>
              <a:rPr lang="sr-Cyrl-RS" dirty="0" smtClean="0"/>
              <a:t>Шта је то 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03350" y="620713"/>
            <a:ext cx="6337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r>
              <a:rPr lang="sr-Cyrl-CS" sz="2400" dirty="0" smtClean="0">
                <a:latin typeface="Comic Sans MS" pitchFamily="66" charset="0"/>
              </a:rPr>
              <a:t>Да </a:t>
            </a:r>
            <a:r>
              <a:rPr lang="sr-Cyrl-CS" sz="2400" dirty="0">
                <a:latin typeface="Comic Sans MS" pitchFamily="66" charset="0"/>
              </a:rPr>
              <a:t>ли је вода увек течност</a:t>
            </a:r>
            <a:r>
              <a:rPr lang="sr-Cyrl-CS" sz="2400" dirty="0" smtClean="0">
                <a:latin typeface="Comic Sans MS" pitchFamily="66" charset="0"/>
              </a:rPr>
              <a:t>?</a:t>
            </a: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r>
              <a:rPr lang="sr-Cyrl-CS" sz="2400" dirty="0" smtClean="0">
                <a:latin typeface="Comic Sans MS" pitchFamily="66" charset="0"/>
              </a:rPr>
              <a:t>Када се вода смрзне претвара се у лед.</a:t>
            </a:r>
          </a:p>
          <a:p>
            <a:pPr algn="ctr" eaLnBrk="0" hangingPunct="0"/>
            <a:r>
              <a:rPr lang="sr-Cyrl-CS" sz="2400" dirty="0" smtClean="0">
                <a:latin typeface="Comic Sans MS" pitchFamily="66" charset="0"/>
              </a:rPr>
              <a:t>Када се загрева претвара се у водену пару.</a:t>
            </a:r>
          </a:p>
          <a:p>
            <a:pPr algn="ctr" eaLnBrk="0" hangingPunct="0"/>
            <a:r>
              <a:rPr lang="sr-Cyrl-CS" sz="2400" dirty="0" smtClean="0">
                <a:solidFill>
                  <a:srgbClr val="FF0000"/>
                </a:solidFill>
                <a:latin typeface="Comic Sans MS" pitchFamily="66" charset="0"/>
              </a:rPr>
              <a:t>Вода се јавља у 3 облика или стања:</a:t>
            </a:r>
          </a:p>
          <a:p>
            <a:pPr algn="ctr" eaLnBrk="0" hangingPunct="0"/>
            <a:r>
              <a:rPr lang="sr-Cyrl-CS" sz="2400" dirty="0" smtClean="0">
                <a:solidFill>
                  <a:srgbClr val="FF0000"/>
                </a:solidFill>
                <a:latin typeface="Comic Sans MS" pitchFamily="66" charset="0"/>
              </a:rPr>
              <a:t>ЧВРСТО – лед , град</a:t>
            </a:r>
          </a:p>
          <a:p>
            <a:pPr algn="ctr" eaLnBrk="0" hangingPunct="0"/>
            <a:r>
              <a:rPr lang="sr-Cyrl-CS" sz="2400" dirty="0" smtClean="0">
                <a:solidFill>
                  <a:srgbClr val="FF0000"/>
                </a:solidFill>
                <a:latin typeface="Comic Sans MS" pitchFamily="66" charset="0"/>
              </a:rPr>
              <a:t>ТЕЧНО- роса, киша</a:t>
            </a:r>
          </a:p>
          <a:p>
            <a:pPr algn="ctr" eaLnBrk="0" hangingPunct="0"/>
            <a:r>
              <a:rPr lang="sr-Cyrl-CS" sz="2400" dirty="0" smtClean="0">
                <a:solidFill>
                  <a:srgbClr val="FF0000"/>
                </a:solidFill>
                <a:latin typeface="Comic Sans MS" pitchFamily="66" charset="0"/>
              </a:rPr>
              <a:t>ГАСОВИТО- водена пара, облак</a:t>
            </a:r>
          </a:p>
          <a:p>
            <a:pPr algn="ctr" eaLnBrk="0" hangingPunct="0"/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00438"/>
            <a:ext cx="3048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86124"/>
            <a:ext cx="228282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7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854985" cy="4500594"/>
          </a:xfrm>
        </p:spPr>
      </p:pic>
      <p:pic>
        <p:nvPicPr>
          <p:cNvPr id="5" name="Picture 4" descr="evapora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285860"/>
            <a:ext cx="4608408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odeni-kru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928671"/>
            <a:ext cx="7429552" cy="53959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03350" y="620713"/>
            <a:ext cx="6337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r>
              <a:rPr lang="sr-Cyrl-CS" sz="2400" dirty="0" smtClean="0">
                <a:latin typeface="Comic Sans MS" pitchFamily="66" charset="0"/>
              </a:rPr>
              <a:t>Шта </a:t>
            </a:r>
            <a:r>
              <a:rPr lang="sr-Cyrl-CS" sz="2400" dirty="0">
                <a:latin typeface="Comic Sans MS" pitchFamily="66" charset="0"/>
              </a:rPr>
              <a:t>вода може</a:t>
            </a:r>
            <a:r>
              <a:rPr lang="sr-Cyrl-CS" sz="2400" dirty="0" smtClean="0">
                <a:latin typeface="Comic Sans MS" pitchFamily="66" charset="0"/>
              </a:rPr>
              <a:t>?</a:t>
            </a:r>
          </a:p>
          <a:p>
            <a:pPr algn="ctr" eaLnBrk="0" hangingPunct="0"/>
            <a:r>
              <a:rPr lang="sr-Cyrl-CS" sz="2400" dirty="0" smtClean="0">
                <a:latin typeface="Comic Sans MS" pitchFamily="66" charset="0"/>
              </a:rPr>
              <a:t>Вода је растварач.</a:t>
            </a:r>
          </a:p>
          <a:p>
            <a:pPr algn="ctr" eaLnBrk="0" hangingPunct="0"/>
            <a:r>
              <a:rPr lang="sr-Cyrl-CS" sz="2400" dirty="0" smtClean="0">
                <a:latin typeface="Comic Sans MS" pitchFamily="66" charset="0"/>
              </a:rPr>
              <a:t>Раствара : шећер, со, воћни сируп, мастило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sr-Cyrl-RS" sz="2400" dirty="0" smtClean="0">
                <a:latin typeface="Comic Sans MS" pitchFamily="66" charset="0"/>
              </a:rPr>
              <a:t>сирће</a:t>
            </a:r>
            <a:r>
              <a:rPr lang="sr-Cyrl-CS" sz="2400" dirty="0" smtClean="0">
                <a:latin typeface="Comic Sans MS" pitchFamily="66" charset="0"/>
              </a:rPr>
              <a:t>...</a:t>
            </a:r>
          </a:p>
          <a:p>
            <a:pPr algn="ctr" eaLnBrk="0" hangingPunct="0"/>
            <a:r>
              <a:rPr lang="sr-Cyrl-CS" sz="2400" dirty="0" smtClean="0">
                <a:latin typeface="Comic Sans MS" pitchFamily="66" charset="0"/>
              </a:rPr>
              <a:t>Не раствара: песак, камен, злато, дрво, бибер, уље...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63627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             </a:t>
            </a:r>
            <a:r>
              <a:rPr lang="sr-Cyrl-RS" dirty="0" smtClean="0"/>
              <a:t>ЗАГАЂЕНА ВОДА</a:t>
            </a:r>
            <a:endParaRPr lang="en-US" dirty="0"/>
          </a:p>
        </p:txBody>
      </p:sp>
      <p:pic>
        <p:nvPicPr>
          <p:cNvPr id="4" name="Content Placeholder 3" descr="pomor_ribe-vel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1000108"/>
            <a:ext cx="2862265" cy="2500330"/>
          </a:xfrm>
        </p:spPr>
      </p:pic>
      <p:pic>
        <p:nvPicPr>
          <p:cNvPr id="5" name="Picture 4" descr="zagadjenje-v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42985"/>
            <a:ext cx="3771908" cy="2357454"/>
          </a:xfrm>
          <a:prstGeom prst="rect">
            <a:avLst/>
          </a:prstGeom>
        </p:spPr>
      </p:pic>
      <p:pic>
        <p:nvPicPr>
          <p:cNvPr id="6" name="Picture 5" descr="images (2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857628"/>
            <a:ext cx="1800225" cy="2543175"/>
          </a:xfrm>
          <a:prstGeom prst="rect">
            <a:avLst/>
          </a:prstGeom>
        </p:spPr>
      </p:pic>
      <p:pic>
        <p:nvPicPr>
          <p:cNvPr id="7" name="Picture 6" descr="1165966_58_04Raska_zagadjenje_3_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571876"/>
            <a:ext cx="5214974" cy="27860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sr-Cyrl-RS" dirty="0" smtClean="0"/>
              <a:t>ЧОВЕК КОРИСТИ СНАГУ ВОДЕ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rbija-hidroelektrane-austrija-memorandum-1328585176-11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00108"/>
            <a:ext cx="4071579" cy="2786082"/>
          </a:xfrm>
          <a:prstGeom prst="rect">
            <a:avLst/>
          </a:prstGeom>
        </p:spPr>
      </p:pic>
      <p:pic>
        <p:nvPicPr>
          <p:cNvPr id="1026" name="Picture 2" descr="http://www.gorila.hr/profile/dani/2011/03/21/brod.jpg/ALTERNATES/w460/br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857628"/>
            <a:ext cx="43815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преузимање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3981311" cy="2578062"/>
          </a:xfrm>
        </p:spPr>
      </p:pic>
      <p:pic>
        <p:nvPicPr>
          <p:cNvPr id="5" name="Picture 4" descr="voda-i-sport-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714356"/>
            <a:ext cx="3882540" cy="2571768"/>
          </a:xfrm>
          <a:prstGeom prst="rect">
            <a:avLst/>
          </a:prstGeom>
        </p:spPr>
      </p:pic>
      <p:pic>
        <p:nvPicPr>
          <p:cNvPr id="6" name="Picture 5" descr="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571876"/>
            <a:ext cx="5627906" cy="31099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/>
              <a:t>Када има воде ,свима је драго,</a:t>
            </a:r>
            <a:br>
              <a:rPr lang="sr-Cyrl-RS" sz="4000" dirty="0" smtClean="0"/>
            </a:br>
            <a:r>
              <a:rPr lang="sr-Cyrl-RS" sz="4000" dirty="0" smtClean="0"/>
              <a:t>чувајмо воду, вода је благо!</a:t>
            </a:r>
            <a:br>
              <a:rPr lang="sr-Cyrl-R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sr-Cyrl-RS" dirty="0" smtClean="0"/>
              <a:t>Зашто лети пијеш више воде него зими?</a:t>
            </a:r>
          </a:p>
          <a:p>
            <a:r>
              <a:rPr lang="sr-Cyrl-RS" dirty="0" smtClean="0"/>
              <a:t>Да ли се по води може клизати?</a:t>
            </a:r>
          </a:p>
          <a:p>
            <a:r>
              <a:rPr lang="sr-Cyrl-RS" dirty="0" smtClean="0"/>
              <a:t>Зашто се влажан веш брже суши када је топло?</a:t>
            </a:r>
          </a:p>
          <a:p>
            <a:r>
              <a:rPr lang="sr-Cyrl-RS" dirty="0" smtClean="0"/>
              <a:t>Шта ћеш додати несланој супи да би била укусна?</a:t>
            </a:r>
          </a:p>
          <a:p>
            <a:r>
              <a:rPr lang="sr-Cyrl-RS" dirty="0" smtClean="0"/>
              <a:t>За које си реке чуо-ла?</a:t>
            </a:r>
          </a:p>
          <a:p>
            <a:r>
              <a:rPr lang="sr-Cyrl-RS" smtClean="0"/>
              <a:t>Наброј животиње које живе у води.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oda-680x4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8643998" cy="614366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1555750"/>
            <a:ext cx="7858180" cy="415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r-Cyrl-C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Вода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je</a:t>
            </a:r>
            <a:r>
              <a:rPr lang="sr-Cyrl-R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течност без _________ ,</a:t>
            </a:r>
          </a:p>
          <a:p>
            <a:pPr algn="ctr" eaLnBrk="0" hangingPunct="0"/>
            <a:r>
              <a:rPr lang="sr-Cyrl-R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___________ и ___________  .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преузимање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122824"/>
            <a:ext cx="5286411" cy="3378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362950" cy="5400675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03350" y="620713"/>
            <a:ext cx="6337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r-Cyrl-CS" sz="2400">
                <a:latin typeface="Comic Sans MS" pitchFamily="66" charset="0"/>
              </a:rPr>
              <a:t>Зашто је биљкама и животињама потребна вода?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4" name="Picture 3" descr="rib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000372"/>
            <a:ext cx="3903960" cy="331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476375"/>
            <a:ext cx="6867525" cy="440055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03350" y="620713"/>
            <a:ext cx="6337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r-Cyrl-CS" sz="2400">
                <a:latin typeface="Comic Sans MS" pitchFamily="66" charset="0"/>
              </a:rPr>
              <a:t>Зашто је човеку потребна вода?</a:t>
            </a:r>
            <a:endParaRPr lang="en-US" sz="24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123950"/>
            <a:ext cx="7239000" cy="461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03350" y="620713"/>
            <a:ext cx="6337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r-Cyrl-CS" sz="2400" dirty="0">
                <a:latin typeface="Comic Sans MS" pitchFamily="66" charset="0"/>
              </a:rPr>
              <a:t>Где </a:t>
            </a:r>
            <a:r>
              <a:rPr lang="sr-Cyrl-CS" sz="2400" dirty="0" smtClean="0">
                <a:latin typeface="Comic Sans MS" pitchFamily="66" charset="0"/>
              </a:rPr>
              <a:t>има воде коју жива бића користе?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175" name="Picture 7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6267450" cy="475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3350" y="620713"/>
            <a:ext cx="6337300" cy="10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r-Cyrl-CS" sz="2400" dirty="0">
                <a:latin typeface="Comic Sans MS" pitchFamily="66" charset="0"/>
              </a:rPr>
              <a:t>Одакле нам вода у стану</a:t>
            </a:r>
            <a:r>
              <a:rPr lang="sr-Cyrl-CS" sz="2400" dirty="0" smtClean="0">
                <a:latin typeface="Comic Sans MS" pitchFamily="66" charset="0"/>
              </a:rPr>
              <a:t>?</a:t>
            </a:r>
            <a:endParaRPr lang="en-US" sz="2400" dirty="0" smtClean="0">
              <a:latin typeface="Comic Sans MS" pitchFamily="66" charset="0"/>
            </a:endParaRPr>
          </a:p>
          <a:p>
            <a:pPr algn="ctr" eaLnBrk="0" hangingPunct="0"/>
            <a:r>
              <a:rPr lang="sr-Cyrl-RS" sz="2400" dirty="0" smtClean="0">
                <a:latin typeface="Comic Sans MS" pitchFamily="66" charset="0"/>
              </a:rPr>
              <a:t>Да би смо добили воду за пиће, морамо да </a:t>
            </a:r>
          </a:p>
          <a:p>
            <a:pPr algn="ctr" eaLnBrk="0" hangingPunct="0"/>
            <a:r>
              <a:rPr lang="sr-Cyrl-RS" sz="2400" dirty="0" smtClean="0">
                <a:latin typeface="Comic Sans MS" pitchFamily="66" charset="0"/>
              </a:rPr>
              <a:t>прередимо- пречистимо</a:t>
            </a:r>
          </a:p>
          <a:p>
            <a:pPr algn="ctr" eaLnBrk="0" hangingPunct="0"/>
            <a:r>
              <a:rPr lang="sr-Cyrl-RS" sz="2400" dirty="0" smtClean="0">
                <a:latin typeface="Comic Sans MS" pitchFamily="66" charset="0"/>
              </a:rPr>
              <a:t>в</a:t>
            </a:r>
            <a:r>
              <a:rPr lang="sr-Cyrl-RS" sz="2400" dirty="0" smtClean="0">
                <a:latin typeface="Comic Sans MS" pitchFamily="66" charset="0"/>
              </a:rPr>
              <a:t>оду из природе.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8195" name="Picture 3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214554"/>
            <a:ext cx="5695950" cy="40719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03350" y="620713"/>
            <a:ext cx="6337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r>
              <a:rPr lang="sr-Cyrl-CS" sz="2400" dirty="0" smtClean="0">
                <a:latin typeface="Comic Sans MS" pitchFamily="66" charset="0"/>
              </a:rPr>
              <a:t>Да ли вода има сталан облик?</a:t>
            </a:r>
          </a:p>
          <a:p>
            <a:pPr algn="ctr" eaLnBrk="0" hangingPunct="0"/>
            <a:endParaRPr lang="sr-Cyrl-CS" sz="2400" dirty="0" smtClean="0">
              <a:latin typeface="Comic Sans MS" pitchFamily="66" charset="0"/>
            </a:endParaRPr>
          </a:p>
          <a:p>
            <a:pPr algn="ctr" eaLnBrk="0" hangingPunct="0"/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4" descr="ru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86256"/>
            <a:ext cx="3429024" cy="2357454"/>
          </a:xfrm>
          <a:prstGeom prst="rect">
            <a:avLst/>
          </a:prstGeom>
        </p:spPr>
      </p:pic>
      <p:pic>
        <p:nvPicPr>
          <p:cNvPr id="7" name="Picture 6" descr="Voda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3714776" cy="2500330"/>
          </a:xfrm>
          <a:prstGeom prst="rect">
            <a:avLst/>
          </a:prstGeom>
        </p:spPr>
      </p:pic>
      <p:pic>
        <p:nvPicPr>
          <p:cNvPr id="8" name="Picture 7" descr="images (3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74" y="1571611"/>
            <a:ext cx="3561802" cy="26679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sr-Cyrl-RS" dirty="0" smtClean="0"/>
              <a:t>ОГЛЕД: Вода је </a:t>
            </a:r>
            <a:r>
              <a:rPr lang="sr-Cyrl-RS" dirty="0" smtClean="0">
                <a:solidFill>
                  <a:srgbClr val="FF0000"/>
                </a:solidFill>
              </a:rPr>
              <a:t>провидна</a:t>
            </a:r>
            <a:r>
              <a:rPr lang="sr-Cyrl-RS" dirty="0" smtClean="0"/>
              <a:t> течност.</a:t>
            </a:r>
            <a:endParaRPr lang="en-US" dirty="0"/>
          </a:p>
        </p:txBody>
      </p:sp>
      <p:pic>
        <p:nvPicPr>
          <p:cNvPr id="4" name="Picture 3" descr="prome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00240"/>
            <a:ext cx="6715172" cy="45720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220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1_Flow</vt:lpstr>
      <vt:lpstr>    У њој се огледаш, огледало није, из ручице бежи кад се дете мије.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      ЗАГАЂЕНА ВОДА</vt:lpstr>
      <vt:lpstr>ЧОВЕК КОРИСТИ СНАГУ ВОДЕ</vt:lpstr>
      <vt:lpstr>Slide 16</vt:lpstr>
      <vt:lpstr>Када има воде ,свима је драго, чувајмо воду, вода је благо! </vt:lpstr>
      <vt:lpstr>Slide 18</vt:lpstr>
    </vt:vector>
  </TitlesOfParts>
  <Company>Uchasoft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Dusan Stankovic</dc:creator>
  <cp:lastModifiedBy>User</cp:lastModifiedBy>
  <cp:revision>27</cp:revision>
  <dcterms:created xsi:type="dcterms:W3CDTF">2008-11-21T15:26:53Z</dcterms:created>
  <dcterms:modified xsi:type="dcterms:W3CDTF">2015-02-03T23:16:28Z</dcterms:modified>
</cp:coreProperties>
</file>